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7556500" cy="10693400"/>
  <p:notesSz cx="6858000" cy="9144000"/>
  <p:embeddedFontLst>
    <p:embeddedFont>
      <p:font typeface="Agrandir" panose="020B0604020202020204" charset="0"/>
      <p:regular r:id="rId18"/>
    </p:embeddedFont>
    <p:embeddedFont>
      <p:font typeface="Agrandir Bold" panose="020B0604020202020204" charset="0"/>
      <p:regular r:id="rId19"/>
    </p:embeddedFont>
    <p:embeddedFont>
      <p:font typeface="Cocomat Pro" panose="020B0604020202020204" charset="0"/>
      <p:regular r:id="rId20"/>
    </p:embeddedFont>
    <p:embeddedFont>
      <p:font typeface="Montserrat" panose="00000500000000000000" pitchFamily="2" charset="0"/>
      <p:regular r:id="rId21"/>
    </p:embeddedFont>
    <p:embeddedFont>
      <p:font typeface="Montserrat Bold" panose="020B0604020202020204" charset="0"/>
      <p:regular r:id="rId22"/>
    </p:embeddedFont>
    <p:embeddedFont>
      <p:font typeface="Montserrat Ultra-Bold" panose="020B0604020202020204" charset="0"/>
      <p:regular r:id="rId23"/>
    </p:embeddedFont>
    <p:embeddedFont>
      <p:font typeface="TT Hoves" panose="020B0604020202020204" charset="0"/>
      <p:regular r:id="rId24"/>
    </p:embeddedFont>
    <p:embeddedFont>
      <p:font typeface="TT Hove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2288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CP160jWghlnB_8p2vwwaNvlpcrt1FT7t/ed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document/d/1rLo1eMv0guBKRkQkDb2TN2uDRatFevwM/edi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oogle.com/document/d/1t4YosEoD1D0NzGOJmMietdWc6tCfN0MZ/edit?usp=sharing&amp;ouid=116753439940024903349&amp;rtpof=true&amp;sd=true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document/d/1OiBvhmB7xsdUUWgWm1EXxFadsH_m30F1/edi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pcu57scg5Tb5pl69oWdFMUEzk4k_hl6ZorMFFkNK-gk/edit?tab=t.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94662" y="5674230"/>
            <a:ext cx="8655190" cy="5694204"/>
            <a:chOff x="0" y="0"/>
            <a:chExt cx="9652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91650" cy="6350000"/>
            </a:xfrm>
            <a:custGeom>
              <a:avLst/>
              <a:gdLst/>
              <a:ahLst/>
              <a:cxnLst/>
              <a:rect l="l" t="t" r="r" b="b"/>
              <a:pathLst>
                <a:path w="9391650" h="6350000">
                  <a:moveTo>
                    <a:pt x="0" y="0"/>
                  </a:moveTo>
                  <a:lnTo>
                    <a:pt x="0" y="6350000"/>
                  </a:lnTo>
                  <a:lnTo>
                    <a:pt x="3789680" y="6350000"/>
                  </a:lnTo>
                  <a:lnTo>
                    <a:pt x="9391650" y="0"/>
                  </a:lnTo>
                  <a:close/>
                </a:path>
              </a:pathLst>
            </a:custGeom>
            <a:blipFill>
              <a:blip r:embed="rId2"/>
              <a:stretch>
                <a:fillRect l="-12737" t="-19591" b="-546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064000" y="0"/>
              <a:ext cx="5588000" cy="6350000"/>
            </a:xfrm>
            <a:custGeom>
              <a:avLst/>
              <a:gdLst/>
              <a:ahLst/>
              <a:cxnLst/>
              <a:rect l="l" t="t" r="r" b="b"/>
              <a:pathLst>
                <a:path w="5588000" h="6350000">
                  <a:moveTo>
                    <a:pt x="5588000" y="6350000"/>
                  </a:moveTo>
                  <a:lnTo>
                    <a:pt x="0" y="6350000"/>
                  </a:lnTo>
                  <a:lnTo>
                    <a:pt x="55880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744865" y="808047"/>
            <a:ext cx="1581157" cy="158126"/>
            <a:chOff x="0" y="0"/>
            <a:chExt cx="566651" cy="56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6651" cy="56669"/>
            </a:xfrm>
            <a:custGeom>
              <a:avLst/>
              <a:gdLst/>
              <a:ahLst/>
              <a:cxnLst/>
              <a:rect l="l" t="t" r="r" b="b"/>
              <a:pathLst>
                <a:path w="566651" h="56669">
                  <a:moveTo>
                    <a:pt x="0" y="0"/>
                  </a:moveTo>
                  <a:lnTo>
                    <a:pt x="566651" y="0"/>
                  </a:lnTo>
                  <a:lnTo>
                    <a:pt x="566651" y="56669"/>
                  </a:lnTo>
                  <a:lnTo>
                    <a:pt x="0" y="56669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66651" cy="66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13730" y="9332394"/>
            <a:ext cx="2024584" cy="47625"/>
            <a:chOff x="0" y="0"/>
            <a:chExt cx="725565" cy="17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5565" cy="17068"/>
            </a:xfrm>
            <a:custGeom>
              <a:avLst/>
              <a:gdLst/>
              <a:ahLst/>
              <a:cxnLst/>
              <a:rect l="l" t="t" r="r" b="b"/>
              <a:pathLst>
                <a:path w="725565" h="17068">
                  <a:moveTo>
                    <a:pt x="0" y="0"/>
                  </a:moveTo>
                  <a:lnTo>
                    <a:pt x="725565" y="0"/>
                  </a:lnTo>
                  <a:lnTo>
                    <a:pt x="725565" y="17068"/>
                  </a:lnTo>
                  <a:lnTo>
                    <a:pt x="0" y="1706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725565" cy="26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-1402741" y="4446832"/>
            <a:ext cx="2805482" cy="2454797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6151012" y="3636928"/>
            <a:ext cx="1917682" cy="1677972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6162917" y="4901114"/>
            <a:ext cx="630177" cy="551405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636608" y="5942297"/>
            <a:ext cx="630177" cy="551405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675994" y="412057"/>
            <a:ext cx="1932707" cy="791980"/>
          </a:xfrm>
          <a:custGeom>
            <a:avLst/>
            <a:gdLst/>
            <a:ahLst/>
            <a:cxnLst/>
            <a:rect l="l" t="t" r="r" b="b"/>
            <a:pathLst>
              <a:path w="1932707" h="791980">
                <a:moveTo>
                  <a:pt x="0" y="0"/>
                </a:moveTo>
                <a:lnTo>
                  <a:pt x="1932706" y="0"/>
                </a:lnTo>
                <a:lnTo>
                  <a:pt x="1932706" y="791981"/>
                </a:lnTo>
                <a:lnTo>
                  <a:pt x="0" y="791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56000" y="1869284"/>
            <a:ext cx="6048000" cy="214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5"/>
              </a:lnSpc>
            </a:pPr>
            <a:r>
              <a:rPr lang="en-US" sz="820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TREE PLANTING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6000" y="4059475"/>
            <a:ext cx="4013717" cy="21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3"/>
              </a:lnSpc>
            </a:pPr>
            <a:r>
              <a:rPr lang="en-US" sz="138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CIVIC WELFARE TRAINING PROGRAM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64331" y="9067724"/>
            <a:ext cx="1973983" cy="21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23"/>
              </a:lnSpc>
            </a:pPr>
            <a:r>
              <a:rPr lang="en-US" sz="138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BARANGAY MANGGA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86849" y="9427644"/>
            <a:ext cx="2168037" cy="37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11"/>
              </a:lnSpc>
            </a:pPr>
            <a:r>
              <a:rPr lang="en-US" sz="12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GROUP NAME</a:t>
            </a:r>
          </a:p>
          <a:p>
            <a:pPr algn="r">
              <a:lnSpc>
                <a:spcPts val="1511"/>
              </a:lnSpc>
            </a:pPr>
            <a:r>
              <a:rPr lang="en-US" sz="121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DATE CONDUCTED</a:t>
            </a:r>
          </a:p>
        </p:txBody>
      </p:sp>
      <p:sp>
        <p:nvSpPr>
          <p:cNvPr id="28" name="TextBox 28"/>
          <p:cNvSpPr txBox="1"/>
          <p:nvPr/>
        </p:nvSpPr>
        <p:spPr>
          <a:xfrm rot="-1688916">
            <a:off x="470708" y="7419853"/>
            <a:ext cx="5564378" cy="77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3"/>
              </a:lnSpc>
              <a:spcBef>
                <a:spcPct val="0"/>
              </a:spcBef>
            </a:pPr>
            <a:r>
              <a:rPr lang="en-US" sz="5178" b="1" spc="414">
                <a:solidFill>
                  <a:srgbClr val="FCFCFC">
                    <a:alpha val="56863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SAMPLE ONLY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5685" y="-198580"/>
            <a:ext cx="8163213" cy="1004789"/>
            <a:chOff x="0" y="0"/>
            <a:chExt cx="2925511" cy="360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5511" cy="360094"/>
            </a:xfrm>
            <a:custGeom>
              <a:avLst/>
              <a:gdLst/>
              <a:ahLst/>
              <a:cxnLst/>
              <a:rect l="l" t="t" r="r" b="b"/>
              <a:pathLst>
                <a:path w="2925511" h="360094">
                  <a:moveTo>
                    <a:pt x="0" y="0"/>
                  </a:moveTo>
                  <a:lnTo>
                    <a:pt x="2925511" y="0"/>
                  </a:lnTo>
                  <a:lnTo>
                    <a:pt x="2925511" y="360094"/>
                  </a:lnTo>
                  <a:lnTo>
                    <a:pt x="0" y="360094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25511" cy="398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01607" y="10147737"/>
            <a:ext cx="8163213" cy="700686"/>
            <a:chOff x="0" y="0"/>
            <a:chExt cx="2925511" cy="2511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5511" cy="251110"/>
            </a:xfrm>
            <a:custGeom>
              <a:avLst/>
              <a:gdLst/>
              <a:ahLst/>
              <a:cxnLst/>
              <a:rect l="l" t="t" r="r" b="b"/>
              <a:pathLst>
                <a:path w="2925511" h="251110">
                  <a:moveTo>
                    <a:pt x="0" y="0"/>
                  </a:moveTo>
                  <a:lnTo>
                    <a:pt x="2925511" y="0"/>
                  </a:lnTo>
                  <a:lnTo>
                    <a:pt x="2925511" y="251110"/>
                  </a:lnTo>
                  <a:lnTo>
                    <a:pt x="0" y="251110"/>
                  </a:lnTo>
                  <a:close/>
                </a:path>
              </a:pathLst>
            </a:custGeom>
            <a:solidFill>
              <a:srgbClr val="95959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25511" cy="289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2344934">
            <a:off x="-1041457" y="150387"/>
            <a:ext cx="1912395" cy="1311644"/>
            <a:chOff x="0" y="0"/>
            <a:chExt cx="685359" cy="4700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5359" cy="470063"/>
            </a:xfrm>
            <a:custGeom>
              <a:avLst/>
              <a:gdLst/>
              <a:ahLst/>
              <a:cxnLst/>
              <a:rect l="l" t="t" r="r" b="b"/>
              <a:pathLst>
                <a:path w="685359" h="470063">
                  <a:moveTo>
                    <a:pt x="0" y="0"/>
                  </a:moveTo>
                  <a:lnTo>
                    <a:pt x="685359" y="0"/>
                  </a:lnTo>
                  <a:lnTo>
                    <a:pt x="685359" y="470063"/>
                  </a:lnTo>
                  <a:lnTo>
                    <a:pt x="0" y="4700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85359" cy="508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344934">
            <a:off x="6415554" y="9416039"/>
            <a:ext cx="1912395" cy="1311644"/>
            <a:chOff x="0" y="0"/>
            <a:chExt cx="685359" cy="4700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5359" cy="470063"/>
            </a:xfrm>
            <a:custGeom>
              <a:avLst/>
              <a:gdLst/>
              <a:ahLst/>
              <a:cxnLst/>
              <a:rect l="l" t="t" r="r" b="b"/>
              <a:pathLst>
                <a:path w="685359" h="470063">
                  <a:moveTo>
                    <a:pt x="0" y="0"/>
                  </a:moveTo>
                  <a:lnTo>
                    <a:pt x="685359" y="0"/>
                  </a:lnTo>
                  <a:lnTo>
                    <a:pt x="685359" y="470063"/>
                  </a:lnTo>
                  <a:lnTo>
                    <a:pt x="0" y="4700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85359" cy="508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365685" y="198706"/>
            <a:ext cx="8163213" cy="288497"/>
            <a:chOff x="0" y="0"/>
            <a:chExt cx="2925511" cy="1033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25511" cy="103391"/>
            </a:xfrm>
            <a:custGeom>
              <a:avLst/>
              <a:gdLst/>
              <a:ahLst/>
              <a:cxnLst/>
              <a:rect l="l" t="t" r="r" b="b"/>
              <a:pathLst>
                <a:path w="2925511" h="103391">
                  <a:moveTo>
                    <a:pt x="0" y="0"/>
                  </a:moveTo>
                  <a:lnTo>
                    <a:pt x="2925511" y="0"/>
                  </a:lnTo>
                  <a:lnTo>
                    <a:pt x="2925511" y="103391"/>
                  </a:lnTo>
                  <a:lnTo>
                    <a:pt x="0" y="10339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25511" cy="14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301607" y="10240920"/>
            <a:ext cx="8163213" cy="257160"/>
            <a:chOff x="0" y="0"/>
            <a:chExt cx="2925511" cy="921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25511" cy="92160"/>
            </a:xfrm>
            <a:custGeom>
              <a:avLst/>
              <a:gdLst/>
              <a:ahLst/>
              <a:cxnLst/>
              <a:rect l="l" t="t" r="r" b="b"/>
              <a:pathLst>
                <a:path w="2925511" h="92160">
                  <a:moveTo>
                    <a:pt x="0" y="0"/>
                  </a:moveTo>
                  <a:lnTo>
                    <a:pt x="2925511" y="0"/>
                  </a:lnTo>
                  <a:lnTo>
                    <a:pt x="2925511" y="92160"/>
                  </a:lnTo>
                  <a:lnTo>
                    <a:pt x="0" y="9216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925511" cy="130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15922" y="905789"/>
            <a:ext cx="4655722" cy="180430"/>
            <a:chOff x="0" y="0"/>
            <a:chExt cx="1668506" cy="646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68506" cy="64662"/>
            </a:xfrm>
            <a:custGeom>
              <a:avLst/>
              <a:gdLst/>
              <a:ahLst/>
              <a:cxnLst/>
              <a:rect l="l" t="t" r="r" b="b"/>
              <a:pathLst>
                <a:path w="1668506" h="64662">
                  <a:moveTo>
                    <a:pt x="0" y="0"/>
                  </a:moveTo>
                  <a:lnTo>
                    <a:pt x="1668506" y="0"/>
                  </a:lnTo>
                  <a:lnTo>
                    <a:pt x="1668506" y="64662"/>
                  </a:lnTo>
                  <a:lnTo>
                    <a:pt x="0" y="6466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668506" cy="102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2344934">
            <a:off x="3559433" y="986295"/>
            <a:ext cx="541093" cy="332832"/>
            <a:chOff x="0" y="0"/>
            <a:chExt cx="193916" cy="1192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3916" cy="119280"/>
            </a:xfrm>
            <a:custGeom>
              <a:avLst/>
              <a:gdLst/>
              <a:ahLst/>
              <a:cxnLst/>
              <a:rect l="l" t="t" r="r" b="b"/>
              <a:pathLst>
                <a:path w="193916" h="119280">
                  <a:moveTo>
                    <a:pt x="0" y="0"/>
                  </a:moveTo>
                  <a:lnTo>
                    <a:pt x="193916" y="0"/>
                  </a:lnTo>
                  <a:lnTo>
                    <a:pt x="193916" y="119280"/>
                  </a:lnTo>
                  <a:lnTo>
                    <a:pt x="0" y="1192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93916" cy="157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969888" y="2873494"/>
            <a:ext cx="5162335" cy="6607113"/>
          </a:xfrm>
          <a:custGeom>
            <a:avLst/>
            <a:gdLst/>
            <a:ahLst/>
            <a:cxnLst/>
            <a:rect l="l" t="t" r="r" b="b"/>
            <a:pathLst>
              <a:path w="5162335" h="6607113">
                <a:moveTo>
                  <a:pt x="0" y="0"/>
                </a:moveTo>
                <a:lnTo>
                  <a:pt x="5162335" y="0"/>
                </a:lnTo>
                <a:lnTo>
                  <a:pt x="5162335" y="6607113"/>
                </a:lnTo>
                <a:lnTo>
                  <a:pt x="0" y="660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85762" y="1283366"/>
            <a:ext cx="5162335" cy="1167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338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ACTIVITY </a:t>
            </a:r>
          </a:p>
          <a:p>
            <a:pPr algn="just">
              <a:lnSpc>
                <a:spcPts val="4740"/>
              </a:lnSpc>
              <a:spcBef>
                <a:spcPct val="0"/>
              </a:spcBef>
            </a:pPr>
            <a:r>
              <a:rPr lang="en-US" sz="338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REPORT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5762" y="2572131"/>
            <a:ext cx="1411949" cy="20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64"/>
              </a:lnSpc>
              <a:spcBef>
                <a:spcPct val="0"/>
              </a:spcBef>
            </a:pPr>
            <a:r>
              <a:rPr lang="en-US" sz="12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VOLUNTEER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5685" y="-198580"/>
            <a:ext cx="8163213" cy="1004789"/>
            <a:chOff x="0" y="0"/>
            <a:chExt cx="2925511" cy="360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5511" cy="360094"/>
            </a:xfrm>
            <a:custGeom>
              <a:avLst/>
              <a:gdLst/>
              <a:ahLst/>
              <a:cxnLst/>
              <a:rect l="l" t="t" r="r" b="b"/>
              <a:pathLst>
                <a:path w="2925511" h="360094">
                  <a:moveTo>
                    <a:pt x="0" y="0"/>
                  </a:moveTo>
                  <a:lnTo>
                    <a:pt x="2925511" y="0"/>
                  </a:lnTo>
                  <a:lnTo>
                    <a:pt x="2925511" y="360094"/>
                  </a:lnTo>
                  <a:lnTo>
                    <a:pt x="0" y="360094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25511" cy="398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01607" y="10147737"/>
            <a:ext cx="8163213" cy="700686"/>
            <a:chOff x="0" y="0"/>
            <a:chExt cx="2925511" cy="2511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5511" cy="251110"/>
            </a:xfrm>
            <a:custGeom>
              <a:avLst/>
              <a:gdLst/>
              <a:ahLst/>
              <a:cxnLst/>
              <a:rect l="l" t="t" r="r" b="b"/>
              <a:pathLst>
                <a:path w="2925511" h="251110">
                  <a:moveTo>
                    <a:pt x="0" y="0"/>
                  </a:moveTo>
                  <a:lnTo>
                    <a:pt x="2925511" y="0"/>
                  </a:lnTo>
                  <a:lnTo>
                    <a:pt x="2925511" y="251110"/>
                  </a:lnTo>
                  <a:lnTo>
                    <a:pt x="0" y="251110"/>
                  </a:lnTo>
                  <a:close/>
                </a:path>
              </a:pathLst>
            </a:custGeom>
            <a:solidFill>
              <a:srgbClr val="95959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25511" cy="289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2344934">
            <a:off x="-1041457" y="150387"/>
            <a:ext cx="1912395" cy="1311644"/>
            <a:chOff x="0" y="0"/>
            <a:chExt cx="685359" cy="4700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5359" cy="470063"/>
            </a:xfrm>
            <a:custGeom>
              <a:avLst/>
              <a:gdLst/>
              <a:ahLst/>
              <a:cxnLst/>
              <a:rect l="l" t="t" r="r" b="b"/>
              <a:pathLst>
                <a:path w="685359" h="470063">
                  <a:moveTo>
                    <a:pt x="0" y="0"/>
                  </a:moveTo>
                  <a:lnTo>
                    <a:pt x="685359" y="0"/>
                  </a:lnTo>
                  <a:lnTo>
                    <a:pt x="685359" y="470063"/>
                  </a:lnTo>
                  <a:lnTo>
                    <a:pt x="0" y="4700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85359" cy="508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344934">
            <a:off x="6415554" y="9416039"/>
            <a:ext cx="1912395" cy="1311644"/>
            <a:chOff x="0" y="0"/>
            <a:chExt cx="685359" cy="4700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5359" cy="470063"/>
            </a:xfrm>
            <a:custGeom>
              <a:avLst/>
              <a:gdLst/>
              <a:ahLst/>
              <a:cxnLst/>
              <a:rect l="l" t="t" r="r" b="b"/>
              <a:pathLst>
                <a:path w="685359" h="470063">
                  <a:moveTo>
                    <a:pt x="0" y="0"/>
                  </a:moveTo>
                  <a:lnTo>
                    <a:pt x="685359" y="0"/>
                  </a:lnTo>
                  <a:lnTo>
                    <a:pt x="685359" y="470063"/>
                  </a:lnTo>
                  <a:lnTo>
                    <a:pt x="0" y="4700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85359" cy="508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365685" y="198706"/>
            <a:ext cx="8163213" cy="288497"/>
            <a:chOff x="0" y="0"/>
            <a:chExt cx="2925511" cy="1033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25511" cy="103391"/>
            </a:xfrm>
            <a:custGeom>
              <a:avLst/>
              <a:gdLst/>
              <a:ahLst/>
              <a:cxnLst/>
              <a:rect l="l" t="t" r="r" b="b"/>
              <a:pathLst>
                <a:path w="2925511" h="103391">
                  <a:moveTo>
                    <a:pt x="0" y="0"/>
                  </a:moveTo>
                  <a:lnTo>
                    <a:pt x="2925511" y="0"/>
                  </a:lnTo>
                  <a:lnTo>
                    <a:pt x="2925511" y="103391"/>
                  </a:lnTo>
                  <a:lnTo>
                    <a:pt x="0" y="10339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925511" cy="141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301607" y="10240920"/>
            <a:ext cx="8163213" cy="257160"/>
            <a:chOff x="0" y="0"/>
            <a:chExt cx="2925511" cy="921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25511" cy="92160"/>
            </a:xfrm>
            <a:custGeom>
              <a:avLst/>
              <a:gdLst/>
              <a:ahLst/>
              <a:cxnLst/>
              <a:rect l="l" t="t" r="r" b="b"/>
              <a:pathLst>
                <a:path w="2925511" h="92160">
                  <a:moveTo>
                    <a:pt x="0" y="0"/>
                  </a:moveTo>
                  <a:lnTo>
                    <a:pt x="2925511" y="0"/>
                  </a:lnTo>
                  <a:lnTo>
                    <a:pt x="2925511" y="92160"/>
                  </a:lnTo>
                  <a:lnTo>
                    <a:pt x="0" y="9216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925511" cy="130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15922" y="905789"/>
            <a:ext cx="4655722" cy="180430"/>
            <a:chOff x="0" y="0"/>
            <a:chExt cx="1668506" cy="646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68506" cy="64662"/>
            </a:xfrm>
            <a:custGeom>
              <a:avLst/>
              <a:gdLst/>
              <a:ahLst/>
              <a:cxnLst/>
              <a:rect l="l" t="t" r="r" b="b"/>
              <a:pathLst>
                <a:path w="1668506" h="64662">
                  <a:moveTo>
                    <a:pt x="0" y="0"/>
                  </a:moveTo>
                  <a:lnTo>
                    <a:pt x="1668506" y="0"/>
                  </a:lnTo>
                  <a:lnTo>
                    <a:pt x="1668506" y="64662"/>
                  </a:lnTo>
                  <a:lnTo>
                    <a:pt x="0" y="6466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668506" cy="102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5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2344934">
            <a:off x="3559433" y="986295"/>
            <a:ext cx="541093" cy="332832"/>
            <a:chOff x="0" y="0"/>
            <a:chExt cx="193916" cy="1192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3916" cy="119280"/>
            </a:xfrm>
            <a:custGeom>
              <a:avLst/>
              <a:gdLst/>
              <a:ahLst/>
              <a:cxnLst/>
              <a:rect l="l" t="t" r="r" b="b"/>
              <a:pathLst>
                <a:path w="193916" h="119280">
                  <a:moveTo>
                    <a:pt x="0" y="0"/>
                  </a:moveTo>
                  <a:lnTo>
                    <a:pt x="193916" y="0"/>
                  </a:lnTo>
                  <a:lnTo>
                    <a:pt x="193916" y="119280"/>
                  </a:lnTo>
                  <a:lnTo>
                    <a:pt x="0" y="1192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93916" cy="157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1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14919" y="3140194"/>
            <a:ext cx="6030121" cy="6083674"/>
          </a:xfrm>
          <a:custGeom>
            <a:avLst/>
            <a:gdLst/>
            <a:ahLst/>
            <a:cxnLst/>
            <a:rect l="l" t="t" r="r" b="b"/>
            <a:pathLst>
              <a:path w="6030121" h="6083674">
                <a:moveTo>
                  <a:pt x="0" y="0"/>
                </a:moveTo>
                <a:lnTo>
                  <a:pt x="6030121" y="0"/>
                </a:lnTo>
                <a:lnTo>
                  <a:pt x="6030121" y="6083674"/>
                </a:lnTo>
                <a:lnTo>
                  <a:pt x="0" y="6083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85762" y="1283366"/>
            <a:ext cx="5149888" cy="1167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</a:pPr>
            <a:r>
              <a:rPr lang="en-US" sz="338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ACTIVITY </a:t>
            </a:r>
          </a:p>
          <a:p>
            <a:pPr algn="just">
              <a:lnSpc>
                <a:spcPts val="4740"/>
              </a:lnSpc>
              <a:spcBef>
                <a:spcPct val="0"/>
              </a:spcBef>
            </a:pPr>
            <a:r>
              <a:rPr lang="en-US" sz="338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REPORT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5762" y="2572131"/>
            <a:ext cx="1411949" cy="20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64"/>
              </a:lnSpc>
              <a:spcBef>
                <a:spcPct val="0"/>
              </a:spcBef>
            </a:pPr>
            <a:r>
              <a:rPr lang="en-US" sz="12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VOLUNTEER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071" y="8921864"/>
            <a:ext cx="6189817" cy="63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1829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docs.google.com/document/d/1CP160jWghlnB_8p2vwwaNvlpcrt1FT7t/edit"/>
              </a:rPr>
              <a:t>https://docs.google.com/document/d/1CP160jWghlnB_8p2vwwaNvlpcrt1FT7t/edit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235" y="-257173"/>
            <a:ext cx="6875585" cy="1185402"/>
            <a:chOff x="0" y="0"/>
            <a:chExt cx="2978974" cy="5135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8974" cy="513598"/>
            </a:xfrm>
            <a:custGeom>
              <a:avLst/>
              <a:gdLst/>
              <a:ahLst/>
              <a:cxnLst/>
              <a:rect l="l" t="t" r="r" b="b"/>
              <a:pathLst>
                <a:path w="2978974" h="513598">
                  <a:moveTo>
                    <a:pt x="203200" y="0"/>
                  </a:moveTo>
                  <a:lnTo>
                    <a:pt x="2978974" y="0"/>
                  </a:lnTo>
                  <a:lnTo>
                    <a:pt x="2775774" y="513598"/>
                  </a:lnTo>
                  <a:lnTo>
                    <a:pt x="0" y="5135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2775774" cy="532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399792" y="9900000"/>
            <a:ext cx="6875585" cy="1185402"/>
            <a:chOff x="0" y="0"/>
            <a:chExt cx="2978974" cy="5135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8974" cy="513598"/>
            </a:xfrm>
            <a:custGeom>
              <a:avLst/>
              <a:gdLst/>
              <a:ahLst/>
              <a:cxnLst/>
              <a:rect l="l" t="t" r="r" b="b"/>
              <a:pathLst>
                <a:path w="2978974" h="513598">
                  <a:moveTo>
                    <a:pt x="203200" y="0"/>
                  </a:moveTo>
                  <a:lnTo>
                    <a:pt x="2978974" y="0"/>
                  </a:lnTo>
                  <a:lnTo>
                    <a:pt x="2775774" y="513598"/>
                  </a:lnTo>
                  <a:lnTo>
                    <a:pt x="0" y="5135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19050"/>
              <a:ext cx="2775774" cy="532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628444" y="319560"/>
            <a:ext cx="3550744" cy="608669"/>
            <a:chOff x="0" y="0"/>
            <a:chExt cx="2257525" cy="3869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57525" cy="386985"/>
            </a:xfrm>
            <a:custGeom>
              <a:avLst/>
              <a:gdLst/>
              <a:ahLst/>
              <a:cxnLst/>
              <a:rect l="l" t="t" r="r" b="b"/>
              <a:pathLst>
                <a:path w="2257525" h="386985">
                  <a:moveTo>
                    <a:pt x="2054325" y="0"/>
                  </a:moveTo>
                  <a:lnTo>
                    <a:pt x="0" y="0"/>
                  </a:lnTo>
                  <a:lnTo>
                    <a:pt x="203200" y="386985"/>
                  </a:lnTo>
                  <a:lnTo>
                    <a:pt x="2257525" y="386985"/>
                  </a:lnTo>
                  <a:lnTo>
                    <a:pt x="2054325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19050"/>
              <a:ext cx="2054325" cy="406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4436729" y="9900000"/>
            <a:ext cx="3550744" cy="608669"/>
            <a:chOff x="0" y="0"/>
            <a:chExt cx="2257525" cy="3869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57525" cy="386985"/>
            </a:xfrm>
            <a:custGeom>
              <a:avLst/>
              <a:gdLst/>
              <a:ahLst/>
              <a:cxnLst/>
              <a:rect l="l" t="t" r="r" b="b"/>
              <a:pathLst>
                <a:path w="2257525" h="386985">
                  <a:moveTo>
                    <a:pt x="2054325" y="0"/>
                  </a:moveTo>
                  <a:lnTo>
                    <a:pt x="0" y="0"/>
                  </a:lnTo>
                  <a:lnTo>
                    <a:pt x="203200" y="386985"/>
                  </a:lnTo>
                  <a:lnTo>
                    <a:pt x="2257525" y="386985"/>
                  </a:lnTo>
                  <a:lnTo>
                    <a:pt x="2054325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2054325" cy="406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252889" y="710156"/>
            <a:ext cx="3548359" cy="218073"/>
            <a:chOff x="0" y="0"/>
            <a:chExt cx="6296799" cy="38698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96799" cy="386985"/>
            </a:xfrm>
            <a:custGeom>
              <a:avLst/>
              <a:gdLst/>
              <a:ahLst/>
              <a:cxnLst/>
              <a:rect l="l" t="t" r="r" b="b"/>
              <a:pathLst>
                <a:path w="6296799" h="386985">
                  <a:moveTo>
                    <a:pt x="6093599" y="0"/>
                  </a:moveTo>
                  <a:lnTo>
                    <a:pt x="0" y="0"/>
                  </a:lnTo>
                  <a:lnTo>
                    <a:pt x="203200" y="386985"/>
                  </a:lnTo>
                  <a:lnTo>
                    <a:pt x="6296799" y="386985"/>
                  </a:lnTo>
                  <a:lnTo>
                    <a:pt x="6093599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19050"/>
              <a:ext cx="6093599" cy="406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5063559" y="9900000"/>
            <a:ext cx="3548359" cy="218073"/>
            <a:chOff x="0" y="0"/>
            <a:chExt cx="6296799" cy="3869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96799" cy="386985"/>
            </a:xfrm>
            <a:custGeom>
              <a:avLst/>
              <a:gdLst/>
              <a:ahLst/>
              <a:cxnLst/>
              <a:rect l="l" t="t" r="r" b="b"/>
              <a:pathLst>
                <a:path w="6296799" h="386985">
                  <a:moveTo>
                    <a:pt x="6093599" y="0"/>
                  </a:moveTo>
                  <a:lnTo>
                    <a:pt x="0" y="0"/>
                  </a:lnTo>
                  <a:lnTo>
                    <a:pt x="203200" y="386985"/>
                  </a:lnTo>
                  <a:lnTo>
                    <a:pt x="6296799" y="386985"/>
                  </a:lnTo>
                  <a:lnTo>
                    <a:pt x="6093599" y="0"/>
                  </a:lnTo>
                  <a:close/>
                </a:path>
              </a:pathLst>
            </a:custGeom>
            <a:solidFill>
              <a:srgbClr val="95959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19050"/>
              <a:ext cx="6093599" cy="406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16385" y="694454"/>
            <a:ext cx="5495532" cy="233776"/>
            <a:chOff x="0" y="0"/>
            <a:chExt cx="8874930" cy="3775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74930" cy="377532"/>
            </a:xfrm>
            <a:custGeom>
              <a:avLst/>
              <a:gdLst/>
              <a:ahLst/>
              <a:cxnLst/>
              <a:rect l="l" t="t" r="r" b="b"/>
              <a:pathLst>
                <a:path w="8874930" h="377532">
                  <a:moveTo>
                    <a:pt x="203200" y="377532"/>
                  </a:moveTo>
                  <a:lnTo>
                    <a:pt x="8671730" y="377532"/>
                  </a:lnTo>
                  <a:lnTo>
                    <a:pt x="8874930" y="0"/>
                  </a:lnTo>
                  <a:lnTo>
                    <a:pt x="0" y="0"/>
                  </a:lnTo>
                  <a:lnTo>
                    <a:pt x="203200" y="37753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19050"/>
              <a:ext cx="8620930" cy="396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-685793" y="10223384"/>
            <a:ext cx="5749352" cy="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2162679" y="2254833"/>
            <a:ext cx="3231141" cy="559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40"/>
              </a:lnSpc>
              <a:spcBef>
                <a:spcPct val="0"/>
              </a:spcBef>
            </a:pPr>
            <a:r>
              <a:rPr lang="en-US" sz="3386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CERTIFICATE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7560000" cy="10692000"/>
          </a:xfrm>
          <a:custGeom>
            <a:avLst/>
            <a:gdLst/>
            <a:ahLst/>
            <a:cxnLst/>
            <a:rect l="l" t="t" r="r" b="b"/>
            <a:pathLst>
              <a:path w="7560000" h="10692000">
                <a:moveTo>
                  <a:pt x="7560000" y="0"/>
                </a:moveTo>
                <a:lnTo>
                  <a:pt x="0" y="0"/>
                </a:lnTo>
                <a:lnTo>
                  <a:pt x="0" y="10692000"/>
                </a:lnTo>
                <a:lnTo>
                  <a:pt x="7560000" y="10692000"/>
                </a:lnTo>
                <a:lnTo>
                  <a:pt x="7560000" y="0"/>
                </a:lnTo>
                <a:close/>
              </a:path>
            </a:pathLst>
          </a:custGeom>
          <a:blipFill>
            <a:blip r:embed="rId2"/>
            <a:stretch>
              <a:fillRect l="-4169" t="-10046" r="-26987" b="-136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4912187">
            <a:off x="2019895" y="-5022117"/>
            <a:ext cx="1637209" cy="10205121"/>
            <a:chOff x="0" y="0"/>
            <a:chExt cx="488386" cy="304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386" cy="3044230"/>
            </a:xfrm>
            <a:custGeom>
              <a:avLst/>
              <a:gdLst/>
              <a:ahLst/>
              <a:cxnLst/>
              <a:rect l="l" t="t" r="r" b="b"/>
              <a:pathLst>
                <a:path w="488386" h="3044230">
                  <a:moveTo>
                    <a:pt x="0" y="0"/>
                  </a:moveTo>
                  <a:lnTo>
                    <a:pt x="488386" y="0"/>
                  </a:lnTo>
                  <a:lnTo>
                    <a:pt x="488386" y="3044230"/>
                  </a:lnTo>
                  <a:lnTo>
                    <a:pt x="0" y="3044230"/>
                  </a:lnTo>
                  <a:close/>
                </a:path>
              </a:pathLst>
            </a:custGeom>
            <a:solidFill>
              <a:srgbClr val="FFDE59">
                <a:alpha val="6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8386" cy="3082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9344" y="1612440"/>
            <a:ext cx="5511297" cy="6655951"/>
          </a:xfrm>
          <a:custGeom>
            <a:avLst/>
            <a:gdLst/>
            <a:ahLst/>
            <a:cxnLst/>
            <a:rect l="l" t="t" r="r" b="b"/>
            <a:pathLst>
              <a:path w="5511297" h="6655951">
                <a:moveTo>
                  <a:pt x="0" y="0"/>
                </a:moveTo>
                <a:lnTo>
                  <a:pt x="5511296" y="0"/>
                </a:lnTo>
                <a:lnTo>
                  <a:pt x="5511296" y="6655951"/>
                </a:lnTo>
                <a:lnTo>
                  <a:pt x="0" y="6655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4846657">
            <a:off x="1699097" y="4852530"/>
            <a:ext cx="2788242" cy="10205121"/>
            <a:chOff x="0" y="0"/>
            <a:chExt cx="831744" cy="30442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1744" cy="3044230"/>
            </a:xfrm>
            <a:custGeom>
              <a:avLst/>
              <a:gdLst/>
              <a:ahLst/>
              <a:cxnLst/>
              <a:rect l="l" t="t" r="r" b="b"/>
              <a:pathLst>
                <a:path w="831744" h="3044230">
                  <a:moveTo>
                    <a:pt x="0" y="0"/>
                  </a:moveTo>
                  <a:lnTo>
                    <a:pt x="831744" y="0"/>
                  </a:lnTo>
                  <a:lnTo>
                    <a:pt x="831744" y="3044230"/>
                  </a:lnTo>
                  <a:lnTo>
                    <a:pt x="0" y="3044230"/>
                  </a:lnTo>
                  <a:close/>
                </a:path>
              </a:pathLst>
            </a:custGeom>
            <a:solidFill>
              <a:srgbClr val="FFDE59">
                <a:alpha val="6862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31744" cy="3082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622718"/>
            <a:ext cx="7560000" cy="1119390"/>
            <a:chOff x="0" y="0"/>
            <a:chExt cx="2709333" cy="4011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3" cy="401164"/>
            </a:xfrm>
            <a:custGeom>
              <a:avLst/>
              <a:gdLst/>
              <a:ahLst/>
              <a:cxnLst/>
              <a:rect l="l" t="t" r="r" b="b"/>
              <a:pathLst>
                <a:path w="2709333" h="401164">
                  <a:moveTo>
                    <a:pt x="0" y="0"/>
                  </a:moveTo>
                  <a:lnTo>
                    <a:pt x="2709333" y="0"/>
                  </a:lnTo>
                  <a:lnTo>
                    <a:pt x="2709333" y="401164"/>
                  </a:lnTo>
                  <a:lnTo>
                    <a:pt x="0" y="401164"/>
                  </a:lnTo>
                  <a:close/>
                </a:path>
              </a:pathLst>
            </a:custGeom>
            <a:solidFill>
              <a:srgbClr val="95959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3" cy="439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4352" y="916145"/>
            <a:ext cx="5566289" cy="80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5401" b="1" spc="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ATTENDANCE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9126" y="10061446"/>
            <a:ext cx="4041749" cy="23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</a:pPr>
            <a:r>
              <a:rPr lang="en-US" sz="1500" spc="268">
                <a:solidFill>
                  <a:srgbClr val="FCFCFC"/>
                </a:solidFill>
                <a:latin typeface="Cocomat Pro"/>
                <a:ea typeface="Cocomat Pro"/>
                <a:cs typeface="Cocomat Pro"/>
                <a:sym typeface="Cocomat Pro"/>
              </a:rPr>
              <a:t>MONTH &amp; YEAR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6073" y="8801162"/>
            <a:ext cx="5067854" cy="55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582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docs.google.com/document/d/1rLo1eMv0guBKRkQkDb2TN2uDRatFevwM/edit"/>
              </a:rPr>
              <a:t>https://docs.google.com/document/d/1rLo1eMv0guBKRkQkDb2TN2uDRatFevwM/edit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0579" y="9936000"/>
            <a:ext cx="8137117" cy="1144127"/>
            <a:chOff x="0" y="0"/>
            <a:chExt cx="2916159" cy="410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6159" cy="410029"/>
            </a:xfrm>
            <a:custGeom>
              <a:avLst/>
              <a:gdLst/>
              <a:ahLst/>
              <a:cxnLst/>
              <a:rect l="l" t="t" r="r" b="b"/>
              <a:pathLst>
                <a:path w="2916159" h="410029">
                  <a:moveTo>
                    <a:pt x="0" y="0"/>
                  </a:moveTo>
                  <a:lnTo>
                    <a:pt x="2916159" y="0"/>
                  </a:lnTo>
                  <a:lnTo>
                    <a:pt x="2916159" y="410029"/>
                  </a:lnTo>
                  <a:lnTo>
                    <a:pt x="0" y="410029"/>
                  </a:lnTo>
                  <a:close/>
                </a:path>
              </a:pathLst>
            </a:custGeom>
            <a:solidFill>
              <a:srgbClr val="95959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16159" cy="448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1060555" y="360058"/>
            <a:ext cx="1380419" cy="1203082"/>
            <a:chOff x="0" y="0"/>
            <a:chExt cx="704236" cy="6137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4236" cy="613765"/>
            </a:xfrm>
            <a:custGeom>
              <a:avLst/>
              <a:gdLst/>
              <a:ahLst/>
              <a:cxnLst/>
              <a:rect l="l" t="t" r="r" b="b"/>
              <a:pathLst>
                <a:path w="704236" h="613765">
                  <a:moveTo>
                    <a:pt x="0" y="0"/>
                  </a:moveTo>
                  <a:lnTo>
                    <a:pt x="704236" y="0"/>
                  </a:lnTo>
                  <a:lnTo>
                    <a:pt x="704236" y="613765"/>
                  </a:lnTo>
                  <a:lnTo>
                    <a:pt x="0" y="61376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704236" cy="604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812566" y="777408"/>
            <a:ext cx="271994" cy="271994"/>
            <a:chOff x="0" y="0"/>
            <a:chExt cx="465965" cy="4659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5965" cy="465965"/>
            </a:xfrm>
            <a:custGeom>
              <a:avLst/>
              <a:gdLst/>
              <a:ahLst/>
              <a:cxnLst/>
              <a:rect l="l" t="t" r="r" b="b"/>
              <a:pathLst>
                <a:path w="465965" h="465965">
                  <a:moveTo>
                    <a:pt x="0" y="0"/>
                  </a:moveTo>
                  <a:lnTo>
                    <a:pt x="465965" y="0"/>
                  </a:lnTo>
                  <a:lnTo>
                    <a:pt x="465965" y="465965"/>
                  </a:lnTo>
                  <a:lnTo>
                    <a:pt x="0" y="46596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65965" cy="465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36710" y="727123"/>
            <a:ext cx="3487048" cy="50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6"/>
              </a:lnSpc>
            </a:pPr>
            <a:r>
              <a:rPr lang="en-US" sz="4245" b="1" spc="-220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REFLECTION</a:t>
            </a:r>
          </a:p>
        </p:txBody>
      </p:sp>
      <p:grpSp>
        <p:nvGrpSpPr>
          <p:cNvPr id="12" name="Group 12"/>
          <p:cNvGrpSpPr/>
          <p:nvPr/>
        </p:nvGrpSpPr>
        <p:grpSpPr>
          <a:xfrm rot="8100000">
            <a:off x="7240136" y="311865"/>
            <a:ext cx="1380419" cy="1203082"/>
            <a:chOff x="0" y="0"/>
            <a:chExt cx="704236" cy="6137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4236" cy="613765"/>
            </a:xfrm>
            <a:custGeom>
              <a:avLst/>
              <a:gdLst/>
              <a:ahLst/>
              <a:cxnLst/>
              <a:rect l="l" t="t" r="r" b="b"/>
              <a:pathLst>
                <a:path w="704236" h="613765">
                  <a:moveTo>
                    <a:pt x="0" y="0"/>
                  </a:moveTo>
                  <a:lnTo>
                    <a:pt x="704236" y="0"/>
                  </a:lnTo>
                  <a:lnTo>
                    <a:pt x="704236" y="613765"/>
                  </a:lnTo>
                  <a:lnTo>
                    <a:pt x="0" y="61376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704236" cy="604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8100000">
            <a:off x="6475440" y="825602"/>
            <a:ext cx="271994" cy="271994"/>
            <a:chOff x="0" y="0"/>
            <a:chExt cx="465965" cy="4659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5965" cy="465965"/>
            </a:xfrm>
            <a:custGeom>
              <a:avLst/>
              <a:gdLst/>
              <a:ahLst/>
              <a:cxnLst/>
              <a:rect l="l" t="t" r="r" b="b"/>
              <a:pathLst>
                <a:path w="465965" h="465965">
                  <a:moveTo>
                    <a:pt x="0" y="0"/>
                  </a:moveTo>
                  <a:lnTo>
                    <a:pt x="465965" y="0"/>
                  </a:lnTo>
                  <a:lnTo>
                    <a:pt x="465965" y="465965"/>
                  </a:lnTo>
                  <a:lnTo>
                    <a:pt x="0" y="46596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465965" cy="465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-380150" y="10332491"/>
            <a:ext cx="8158063" cy="705873"/>
            <a:chOff x="0" y="0"/>
            <a:chExt cx="4391529" cy="37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91529" cy="379975"/>
            </a:xfrm>
            <a:custGeom>
              <a:avLst/>
              <a:gdLst/>
              <a:ahLst/>
              <a:cxnLst/>
              <a:rect l="l" t="t" r="r" b="b"/>
              <a:pathLst>
                <a:path w="4391529" h="379975">
                  <a:moveTo>
                    <a:pt x="0" y="0"/>
                  </a:moveTo>
                  <a:lnTo>
                    <a:pt x="4391529" y="0"/>
                  </a:lnTo>
                  <a:lnTo>
                    <a:pt x="4391529" y="379975"/>
                  </a:lnTo>
                  <a:lnTo>
                    <a:pt x="0" y="379975"/>
                  </a:lnTo>
                  <a:close/>
                </a:path>
              </a:pathLst>
            </a:custGeom>
            <a:solidFill>
              <a:srgbClr val="A6A6A6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391529" cy="39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-313282" y="10436041"/>
            <a:ext cx="8024328" cy="498773"/>
            <a:chOff x="0" y="0"/>
            <a:chExt cx="4319539" cy="2684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19539" cy="268492"/>
            </a:xfrm>
            <a:custGeom>
              <a:avLst/>
              <a:gdLst/>
              <a:ahLst/>
              <a:cxnLst/>
              <a:rect l="l" t="t" r="r" b="b"/>
              <a:pathLst>
                <a:path w="4319539" h="268492">
                  <a:moveTo>
                    <a:pt x="0" y="0"/>
                  </a:moveTo>
                  <a:lnTo>
                    <a:pt x="4319539" y="0"/>
                  </a:lnTo>
                  <a:lnTo>
                    <a:pt x="4319539" y="268492"/>
                  </a:lnTo>
                  <a:lnTo>
                    <a:pt x="0" y="26849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319539" cy="287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523200">
            <a:off x="-427875" y="-840834"/>
            <a:ext cx="9031915" cy="1762904"/>
            <a:chOff x="0" y="0"/>
            <a:chExt cx="3827328" cy="7470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7328" cy="747041"/>
            </a:xfrm>
            <a:custGeom>
              <a:avLst/>
              <a:gdLst/>
              <a:ahLst/>
              <a:cxnLst/>
              <a:rect l="l" t="t" r="r" b="b"/>
              <a:pathLst>
                <a:path w="3827328" h="747041">
                  <a:moveTo>
                    <a:pt x="0" y="0"/>
                  </a:moveTo>
                  <a:lnTo>
                    <a:pt x="3827328" y="0"/>
                  </a:lnTo>
                  <a:lnTo>
                    <a:pt x="3827328" y="747041"/>
                  </a:lnTo>
                  <a:lnTo>
                    <a:pt x="0" y="747041"/>
                  </a:lnTo>
                  <a:close/>
                </a:path>
              </a:pathLst>
            </a:custGeom>
            <a:solidFill>
              <a:srgbClr val="A6A6A6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827328" cy="766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8435130">
            <a:off x="4092314" y="862854"/>
            <a:ext cx="1246566" cy="314738"/>
            <a:chOff x="0" y="0"/>
            <a:chExt cx="528240" cy="133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8240" cy="133372"/>
            </a:xfrm>
            <a:custGeom>
              <a:avLst/>
              <a:gdLst/>
              <a:ahLst/>
              <a:cxnLst/>
              <a:rect l="l" t="t" r="r" b="b"/>
              <a:pathLst>
                <a:path w="528240" h="133372">
                  <a:moveTo>
                    <a:pt x="0" y="0"/>
                  </a:moveTo>
                  <a:lnTo>
                    <a:pt x="528240" y="0"/>
                  </a:lnTo>
                  <a:lnTo>
                    <a:pt x="528240" y="133372"/>
                  </a:lnTo>
                  <a:lnTo>
                    <a:pt x="0" y="13337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28240" cy="15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8435130">
            <a:off x="4032040" y="232740"/>
            <a:ext cx="1776618" cy="314738"/>
            <a:chOff x="0" y="0"/>
            <a:chExt cx="752853" cy="1333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2853" cy="133372"/>
            </a:xfrm>
            <a:custGeom>
              <a:avLst/>
              <a:gdLst/>
              <a:ahLst/>
              <a:cxnLst/>
              <a:rect l="l" t="t" r="r" b="b"/>
              <a:pathLst>
                <a:path w="752853" h="133372">
                  <a:moveTo>
                    <a:pt x="0" y="0"/>
                  </a:moveTo>
                  <a:lnTo>
                    <a:pt x="752853" y="0"/>
                  </a:lnTo>
                  <a:lnTo>
                    <a:pt x="752853" y="133372"/>
                  </a:lnTo>
                  <a:lnTo>
                    <a:pt x="0" y="13337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752853" cy="15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1846">
            <a:off x="-760712" y="305393"/>
            <a:ext cx="5087805" cy="314738"/>
            <a:chOff x="0" y="0"/>
            <a:chExt cx="2155988" cy="1333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5988" cy="133372"/>
            </a:xfrm>
            <a:custGeom>
              <a:avLst/>
              <a:gdLst/>
              <a:ahLst/>
              <a:cxnLst/>
              <a:rect l="l" t="t" r="r" b="b"/>
              <a:pathLst>
                <a:path w="2155988" h="133372">
                  <a:moveTo>
                    <a:pt x="0" y="0"/>
                  </a:moveTo>
                  <a:lnTo>
                    <a:pt x="2155988" y="0"/>
                  </a:lnTo>
                  <a:lnTo>
                    <a:pt x="2155988" y="133372"/>
                  </a:lnTo>
                  <a:lnTo>
                    <a:pt x="0" y="13337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155988" cy="15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271846">
            <a:off x="-351208" y="-156448"/>
            <a:ext cx="5087805" cy="314738"/>
            <a:chOff x="0" y="0"/>
            <a:chExt cx="2155988" cy="1333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5988" cy="133372"/>
            </a:xfrm>
            <a:custGeom>
              <a:avLst/>
              <a:gdLst/>
              <a:ahLst/>
              <a:cxnLst/>
              <a:rect l="l" t="t" r="r" b="b"/>
              <a:pathLst>
                <a:path w="2155988" h="133372">
                  <a:moveTo>
                    <a:pt x="0" y="0"/>
                  </a:moveTo>
                  <a:lnTo>
                    <a:pt x="2155988" y="0"/>
                  </a:lnTo>
                  <a:lnTo>
                    <a:pt x="2155988" y="133372"/>
                  </a:lnTo>
                  <a:lnTo>
                    <a:pt x="0" y="13337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55988" cy="15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71846">
            <a:off x="5104153" y="1325720"/>
            <a:ext cx="2640996" cy="314738"/>
            <a:chOff x="0" y="0"/>
            <a:chExt cx="1119138" cy="1333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9138" cy="133372"/>
            </a:xfrm>
            <a:custGeom>
              <a:avLst/>
              <a:gdLst/>
              <a:ahLst/>
              <a:cxnLst/>
              <a:rect l="l" t="t" r="r" b="b"/>
              <a:pathLst>
                <a:path w="1119138" h="133372">
                  <a:moveTo>
                    <a:pt x="0" y="0"/>
                  </a:moveTo>
                  <a:lnTo>
                    <a:pt x="1119138" y="0"/>
                  </a:lnTo>
                  <a:lnTo>
                    <a:pt x="1119138" y="133372"/>
                  </a:lnTo>
                  <a:lnTo>
                    <a:pt x="0" y="13337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119138" cy="15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271846">
            <a:off x="5513657" y="863878"/>
            <a:ext cx="2640996" cy="314738"/>
            <a:chOff x="0" y="0"/>
            <a:chExt cx="1119138" cy="1333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9138" cy="133372"/>
            </a:xfrm>
            <a:custGeom>
              <a:avLst/>
              <a:gdLst/>
              <a:ahLst/>
              <a:cxnLst/>
              <a:rect l="l" t="t" r="r" b="b"/>
              <a:pathLst>
                <a:path w="1119138" h="133372">
                  <a:moveTo>
                    <a:pt x="0" y="0"/>
                  </a:moveTo>
                  <a:lnTo>
                    <a:pt x="1119138" y="0"/>
                  </a:lnTo>
                  <a:lnTo>
                    <a:pt x="1119138" y="133372"/>
                  </a:lnTo>
                  <a:lnTo>
                    <a:pt x="0" y="13337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119138" cy="15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-380150" y="10332491"/>
            <a:ext cx="8158063" cy="705873"/>
            <a:chOff x="0" y="0"/>
            <a:chExt cx="4391529" cy="37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91529" cy="379975"/>
            </a:xfrm>
            <a:custGeom>
              <a:avLst/>
              <a:gdLst/>
              <a:ahLst/>
              <a:cxnLst/>
              <a:rect l="l" t="t" r="r" b="b"/>
              <a:pathLst>
                <a:path w="4391529" h="379975">
                  <a:moveTo>
                    <a:pt x="0" y="0"/>
                  </a:moveTo>
                  <a:lnTo>
                    <a:pt x="4391529" y="0"/>
                  </a:lnTo>
                  <a:lnTo>
                    <a:pt x="4391529" y="379975"/>
                  </a:lnTo>
                  <a:lnTo>
                    <a:pt x="0" y="379975"/>
                  </a:lnTo>
                  <a:close/>
                </a:path>
              </a:pathLst>
            </a:custGeom>
            <a:solidFill>
              <a:srgbClr val="A6A6A6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391529" cy="39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-313282" y="10436041"/>
            <a:ext cx="8024328" cy="498773"/>
            <a:chOff x="0" y="0"/>
            <a:chExt cx="4319539" cy="2684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19539" cy="268492"/>
            </a:xfrm>
            <a:custGeom>
              <a:avLst/>
              <a:gdLst/>
              <a:ahLst/>
              <a:cxnLst/>
              <a:rect l="l" t="t" r="r" b="b"/>
              <a:pathLst>
                <a:path w="4319539" h="268492">
                  <a:moveTo>
                    <a:pt x="0" y="0"/>
                  </a:moveTo>
                  <a:lnTo>
                    <a:pt x="4319539" y="0"/>
                  </a:lnTo>
                  <a:lnTo>
                    <a:pt x="4319539" y="268492"/>
                  </a:lnTo>
                  <a:lnTo>
                    <a:pt x="0" y="268492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319539" cy="287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3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96856" y="3082541"/>
            <a:ext cx="5566289" cy="80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5401" b="1" spc="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APPENDICES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5266" y="5196524"/>
            <a:ext cx="6238756" cy="65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sz="1999" b="1" spc="3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Community Project/ Activity Evaluation Form</a:t>
            </a:r>
          </a:p>
          <a:p>
            <a:pPr algn="ctr">
              <a:lnSpc>
                <a:spcPts val="2679"/>
              </a:lnSpc>
              <a:spcBef>
                <a:spcPct val="0"/>
              </a:spcBef>
            </a:pPr>
            <a:r>
              <a:rPr lang="en-US" sz="1999" spc="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(For Volunteers/ Participants)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60000" cy="7560000"/>
          </a:xfrm>
          <a:custGeom>
            <a:avLst/>
            <a:gdLst/>
            <a:ahLst/>
            <a:cxnLst/>
            <a:rect l="l" t="t" r="r" b="b"/>
            <a:pathLst>
              <a:path w="7560000" h="7560000">
                <a:moveTo>
                  <a:pt x="0" y="0"/>
                </a:moveTo>
                <a:lnTo>
                  <a:pt x="7560000" y="0"/>
                </a:lnTo>
                <a:lnTo>
                  <a:pt x="7560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912000"/>
            <a:ext cx="7560000" cy="7560000"/>
          </a:xfrm>
          <a:custGeom>
            <a:avLst/>
            <a:gdLst/>
            <a:ahLst/>
            <a:cxnLst/>
            <a:rect l="l" t="t" r="r" b="b"/>
            <a:pathLst>
              <a:path w="7560000" h="7560000">
                <a:moveTo>
                  <a:pt x="0" y="0"/>
                </a:moveTo>
                <a:lnTo>
                  <a:pt x="7560000" y="0"/>
                </a:lnTo>
                <a:lnTo>
                  <a:pt x="7560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83817" y="1773522"/>
            <a:ext cx="5592366" cy="72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1"/>
              </a:lnSpc>
              <a:spcBef>
                <a:spcPct val="0"/>
              </a:spcBef>
            </a:pPr>
            <a:r>
              <a:rPr lang="en-US" sz="4243" b="1" spc="2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 OF MEMBERS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25000" y="7857000"/>
            <a:ext cx="4158000" cy="41580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>
                <a:alpha val="3882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-544946" y="-126720"/>
            <a:ext cx="1770447" cy="1549141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DE59">
                <a:alpha val="4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742019" y="817019"/>
            <a:ext cx="397684" cy="347973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FFDE59">
                <a:alpha val="4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41275"/>
              <a:ext cx="558800" cy="339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000" y="-90000"/>
            <a:ext cx="2518050" cy="10782000"/>
            <a:chOff x="0" y="0"/>
            <a:chExt cx="902412" cy="38640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2412" cy="3864025"/>
            </a:xfrm>
            <a:custGeom>
              <a:avLst/>
              <a:gdLst/>
              <a:ahLst/>
              <a:cxnLst/>
              <a:rect l="l" t="t" r="r" b="b"/>
              <a:pathLst>
                <a:path w="902412" h="3864025">
                  <a:moveTo>
                    <a:pt x="0" y="0"/>
                  </a:moveTo>
                  <a:lnTo>
                    <a:pt x="902412" y="0"/>
                  </a:lnTo>
                  <a:lnTo>
                    <a:pt x="902412" y="3864025"/>
                  </a:lnTo>
                  <a:lnTo>
                    <a:pt x="0" y="386402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902412" cy="385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38050" y="878990"/>
            <a:ext cx="5221950" cy="1261019"/>
            <a:chOff x="0" y="0"/>
            <a:chExt cx="1871429" cy="4519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1429" cy="451921"/>
            </a:xfrm>
            <a:custGeom>
              <a:avLst/>
              <a:gdLst/>
              <a:ahLst/>
              <a:cxnLst/>
              <a:rect l="l" t="t" r="r" b="b"/>
              <a:pathLst>
                <a:path w="1871429" h="451921">
                  <a:moveTo>
                    <a:pt x="0" y="0"/>
                  </a:moveTo>
                  <a:lnTo>
                    <a:pt x="1871429" y="0"/>
                  </a:lnTo>
                  <a:lnTo>
                    <a:pt x="1871429" y="451921"/>
                  </a:lnTo>
                  <a:lnTo>
                    <a:pt x="0" y="451921"/>
                  </a:ln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1871429" cy="442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38050" y="6258655"/>
            <a:ext cx="5221950" cy="527685"/>
            <a:chOff x="0" y="0"/>
            <a:chExt cx="1871429" cy="1891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71429" cy="189110"/>
            </a:xfrm>
            <a:custGeom>
              <a:avLst/>
              <a:gdLst/>
              <a:ahLst/>
              <a:cxnLst/>
              <a:rect l="l" t="t" r="r" b="b"/>
              <a:pathLst>
                <a:path w="1871429" h="189110">
                  <a:moveTo>
                    <a:pt x="0" y="0"/>
                  </a:moveTo>
                  <a:lnTo>
                    <a:pt x="1871429" y="0"/>
                  </a:lnTo>
                  <a:lnTo>
                    <a:pt x="1871429" y="189110"/>
                  </a:lnTo>
                  <a:lnTo>
                    <a:pt x="0" y="189110"/>
                  </a:ln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1871429" cy="179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38050" y="8038304"/>
            <a:ext cx="5221950" cy="630683"/>
            <a:chOff x="0" y="0"/>
            <a:chExt cx="1871429" cy="2260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1429" cy="226023"/>
            </a:xfrm>
            <a:custGeom>
              <a:avLst/>
              <a:gdLst/>
              <a:ahLst/>
              <a:cxnLst/>
              <a:rect l="l" t="t" r="r" b="b"/>
              <a:pathLst>
                <a:path w="1871429" h="226023">
                  <a:moveTo>
                    <a:pt x="0" y="0"/>
                  </a:moveTo>
                  <a:lnTo>
                    <a:pt x="1871429" y="0"/>
                  </a:lnTo>
                  <a:lnTo>
                    <a:pt x="1871429" y="226023"/>
                  </a:lnTo>
                  <a:lnTo>
                    <a:pt x="0" y="226023"/>
                  </a:ln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871429" cy="216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 rot="-5400000">
            <a:off x="-1381734" y="2805571"/>
            <a:ext cx="5468618" cy="143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6"/>
              </a:lnSpc>
            </a:pPr>
            <a:r>
              <a:rPr lang="en-US" sz="559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 CONTENTS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3450" y="275105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94425" y="310348"/>
            <a:ext cx="28800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TITLE OF ACTIVITY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65025" y="944817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96000" y="980059"/>
            <a:ext cx="4321156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PROFILE OF BARANGAY/ INSTITUTION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40000" y="1305937"/>
            <a:ext cx="3813722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>
                <a:solidFill>
                  <a:srgbClr val="292929"/>
                </a:solidFill>
                <a:latin typeface="TT Hoves Bold"/>
                <a:ea typeface="TT Hoves Bold"/>
                <a:cs typeface="TT Hoves Bold"/>
                <a:sym typeface="TT Hoves Bold"/>
              </a:rPr>
              <a:t>A. Name of Barangay/ Institution</a:t>
            </a:r>
          </a:p>
          <a:p>
            <a:pPr algn="l">
              <a:lnSpc>
                <a:spcPts val="1960"/>
              </a:lnSpc>
            </a:pPr>
            <a:r>
              <a:rPr lang="en-US" sz="1400" b="1">
                <a:solidFill>
                  <a:srgbClr val="292929"/>
                </a:solidFill>
                <a:latin typeface="TT Hoves Bold"/>
                <a:ea typeface="TT Hoves Bold"/>
                <a:cs typeface="TT Hoves Bold"/>
                <a:sym typeface="TT Hoves Bold"/>
              </a:rPr>
              <a:t>B. Profile of Barangay/ Institution</a:t>
            </a:r>
          </a:p>
          <a:p>
            <a:pPr marL="0" lvl="1" indent="0" algn="l">
              <a:lnSpc>
                <a:spcPts val="1960"/>
              </a:lnSpc>
            </a:pPr>
            <a:r>
              <a:rPr lang="en-US" sz="1400" b="1">
                <a:solidFill>
                  <a:srgbClr val="292929"/>
                </a:solidFill>
                <a:latin typeface="TT Hoves Bold"/>
                <a:ea typeface="TT Hoves Bold"/>
                <a:cs typeface="TT Hoves Bold"/>
                <a:sym typeface="TT Hoves Bold"/>
              </a:rPr>
              <a:t>C. Map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65025" y="2454334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96000" y="2489577"/>
            <a:ext cx="3835243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SIGNIFICANCE OF THE 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72959" y="4008278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03934" y="3932078"/>
            <a:ext cx="432115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REQUEST TO CONDUCT COMMUNITY PROJECT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338050" y="3115369"/>
            <a:ext cx="5221950" cy="492859"/>
            <a:chOff x="0" y="0"/>
            <a:chExt cx="1871429" cy="1766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71429" cy="176629"/>
            </a:xfrm>
            <a:custGeom>
              <a:avLst/>
              <a:gdLst/>
              <a:ahLst/>
              <a:cxnLst/>
              <a:rect l="l" t="t" r="r" b="b"/>
              <a:pathLst>
                <a:path w="1871429" h="176629">
                  <a:moveTo>
                    <a:pt x="0" y="0"/>
                  </a:moveTo>
                  <a:lnTo>
                    <a:pt x="1871429" y="0"/>
                  </a:lnTo>
                  <a:lnTo>
                    <a:pt x="1871429" y="176629"/>
                  </a:lnTo>
                  <a:lnTo>
                    <a:pt x="0" y="176629"/>
                  </a:ln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9525"/>
              <a:ext cx="1871429" cy="167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465025" y="3198237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96000" y="3233479"/>
            <a:ext cx="43920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CWTS OUTREACH PROJECT PROPOSAL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338050" y="4675028"/>
            <a:ext cx="5221950" cy="726317"/>
            <a:chOff x="0" y="0"/>
            <a:chExt cx="1871429" cy="26029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71429" cy="260296"/>
            </a:xfrm>
            <a:custGeom>
              <a:avLst/>
              <a:gdLst/>
              <a:ahLst/>
              <a:cxnLst/>
              <a:rect l="l" t="t" r="r" b="b"/>
              <a:pathLst>
                <a:path w="1871429" h="260296">
                  <a:moveTo>
                    <a:pt x="0" y="0"/>
                  </a:moveTo>
                  <a:lnTo>
                    <a:pt x="1871429" y="0"/>
                  </a:lnTo>
                  <a:lnTo>
                    <a:pt x="1871429" y="260296"/>
                  </a:lnTo>
                  <a:lnTo>
                    <a:pt x="0" y="260296"/>
                  </a:ln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9525"/>
              <a:ext cx="1871429" cy="25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465025" y="4875565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092850" y="4791745"/>
            <a:ext cx="423097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COMMUNITY OUTREACH END ACTIVITY REPORT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65025" y="5696620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07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092850" y="5721439"/>
            <a:ext cx="4230975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PICTURES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65025" y="6392005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08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92850" y="6412960"/>
            <a:ext cx="3960872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LIQUIDATION REPORT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463450" y="7150135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09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092850" y="7094890"/>
            <a:ext cx="39608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COMMUNITY PROJECT/ ACTIVITY EVALUATION REPORT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240000" y="7637815"/>
            <a:ext cx="381372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60"/>
              </a:lnSpc>
            </a:pPr>
            <a:r>
              <a:rPr lang="en-US" sz="1400" b="1">
                <a:solidFill>
                  <a:srgbClr val="292929"/>
                </a:solidFill>
                <a:latin typeface="TT Hoves Bold"/>
                <a:ea typeface="TT Hoves Bold"/>
                <a:cs typeface="TT Hoves Bold"/>
                <a:sym typeface="TT Hoves Bold"/>
              </a:rPr>
              <a:t>A. For Volunteer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63450" y="8209120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10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91275" y="8238329"/>
            <a:ext cx="4230975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CERTIFICATE </a:t>
            </a:r>
            <a:r>
              <a:rPr lang="en-US" sz="1600" spc="128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(FROM THE BARANGAY)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72959" y="9002362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11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40883" y="9011887"/>
            <a:ext cx="4230975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APPENDICES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249509" y="9335737"/>
            <a:ext cx="4320000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60"/>
              </a:lnSpc>
            </a:pPr>
            <a:r>
              <a:rPr lang="en-US" sz="1400" b="1">
                <a:solidFill>
                  <a:srgbClr val="292929"/>
                </a:solidFill>
                <a:latin typeface="TT Hoves Bold"/>
                <a:ea typeface="TT Hoves Bold"/>
                <a:cs typeface="TT Hoves Bold"/>
                <a:sym typeface="TT Hoves Bold"/>
              </a:rPr>
              <a:t>A. COMMUNITY PROJECT/ACTIVITY EVALUATION FORM </a:t>
            </a:r>
            <a:r>
              <a:rPr lang="en-US" sz="1400">
                <a:solidFill>
                  <a:srgbClr val="292929"/>
                </a:solidFill>
                <a:latin typeface="TT Hoves"/>
                <a:ea typeface="TT Hoves"/>
                <a:cs typeface="TT Hoves"/>
                <a:sym typeface="TT Hoves"/>
              </a:rPr>
              <a:t>(FOR VOLUNTEERS/PARTICIPANTS)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2338050" y="10081227"/>
            <a:ext cx="5221950" cy="630683"/>
            <a:chOff x="0" y="0"/>
            <a:chExt cx="1871429" cy="22602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871429" cy="226023"/>
            </a:xfrm>
            <a:custGeom>
              <a:avLst/>
              <a:gdLst/>
              <a:ahLst/>
              <a:cxnLst/>
              <a:rect l="l" t="t" r="r" b="b"/>
              <a:pathLst>
                <a:path w="1871429" h="226023">
                  <a:moveTo>
                    <a:pt x="0" y="0"/>
                  </a:moveTo>
                  <a:lnTo>
                    <a:pt x="1871429" y="0"/>
                  </a:lnTo>
                  <a:lnTo>
                    <a:pt x="1871429" y="226023"/>
                  </a:lnTo>
                  <a:lnTo>
                    <a:pt x="0" y="226023"/>
                  </a:ln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9525"/>
              <a:ext cx="1871429" cy="216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2463450" y="10251789"/>
            <a:ext cx="504000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12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031373" y="10287031"/>
            <a:ext cx="4230975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0"/>
              </a:lnSpc>
              <a:spcBef>
                <a:spcPct val="0"/>
              </a:spcBef>
            </a:pPr>
            <a:r>
              <a:rPr lang="en-US" sz="1600" b="1" spc="128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LIST OF MEMBERS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7140" y="-194762"/>
            <a:ext cx="8354280" cy="3841120"/>
            <a:chOff x="0" y="0"/>
            <a:chExt cx="2993985" cy="13765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93985" cy="1376571"/>
            </a:xfrm>
            <a:custGeom>
              <a:avLst/>
              <a:gdLst/>
              <a:ahLst/>
              <a:cxnLst/>
              <a:rect l="l" t="t" r="r" b="b"/>
              <a:pathLst>
                <a:path w="2993985" h="1376571">
                  <a:moveTo>
                    <a:pt x="0" y="0"/>
                  </a:moveTo>
                  <a:lnTo>
                    <a:pt x="2993985" y="0"/>
                  </a:lnTo>
                  <a:lnTo>
                    <a:pt x="2993985" y="1376571"/>
                  </a:lnTo>
                  <a:lnTo>
                    <a:pt x="0" y="137657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93985" cy="1405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6853" y="0"/>
            <a:ext cx="2244047" cy="22440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A9AFAF">
                <a:alpha val="3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6527" y="-114300"/>
            <a:ext cx="3257773" cy="3760658"/>
            <a:chOff x="0" y="0"/>
            <a:chExt cx="4343698" cy="501421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234" r="16873"/>
            <a:stretch>
              <a:fillRect/>
            </a:stretch>
          </p:blipFill>
          <p:spPr>
            <a:xfrm>
              <a:off x="0" y="0"/>
              <a:ext cx="4343698" cy="501421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-1111320" y="6331560"/>
            <a:ext cx="4112217" cy="41122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A9AFAF">
                <a:alpha val="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97140" y="10184925"/>
            <a:ext cx="8354280" cy="1276070"/>
            <a:chOff x="0" y="0"/>
            <a:chExt cx="2993985" cy="4573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93985" cy="457315"/>
            </a:xfrm>
            <a:custGeom>
              <a:avLst/>
              <a:gdLst/>
              <a:ahLst/>
              <a:cxnLst/>
              <a:rect l="l" t="t" r="r" b="b"/>
              <a:pathLst>
                <a:path w="2993985" h="457315">
                  <a:moveTo>
                    <a:pt x="0" y="0"/>
                  </a:moveTo>
                  <a:lnTo>
                    <a:pt x="2993985" y="0"/>
                  </a:lnTo>
                  <a:lnTo>
                    <a:pt x="2993985" y="457315"/>
                  </a:lnTo>
                  <a:lnTo>
                    <a:pt x="0" y="457315"/>
                  </a:lnTo>
                  <a:close/>
                </a:path>
              </a:pathLst>
            </a:custGeom>
            <a:solidFill>
              <a:srgbClr val="95959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993985" cy="485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5385086" y="3360608"/>
            <a:ext cx="2839254" cy="0"/>
          </a:xfrm>
          <a:prstGeom prst="line">
            <a:avLst/>
          </a:prstGeom>
          <a:ln w="2857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1331959" y="10150875"/>
            <a:ext cx="2557450" cy="0"/>
          </a:xfrm>
          <a:prstGeom prst="line">
            <a:avLst/>
          </a:prstGeom>
          <a:ln w="2857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756000" y="4931997"/>
            <a:ext cx="5521649" cy="0"/>
          </a:xfrm>
          <a:prstGeom prst="line">
            <a:avLst/>
          </a:prstGeom>
          <a:ln w="9525" cap="flat">
            <a:solidFill>
              <a:srgbClr val="32343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614732" y="4233344"/>
            <a:ext cx="610759" cy="61075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19609" y="3956418"/>
            <a:ext cx="1970208" cy="197020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A9AFAF">
                <a:alpha val="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48912" y="2096428"/>
            <a:ext cx="1054128" cy="105412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A9AFAF">
                <a:alpha val="36863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756713" y="6630041"/>
            <a:ext cx="5521649" cy="0"/>
          </a:xfrm>
          <a:prstGeom prst="line">
            <a:avLst/>
          </a:prstGeom>
          <a:ln w="9525" cap="flat">
            <a:solidFill>
              <a:srgbClr val="32343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615445" y="5926626"/>
            <a:ext cx="610759" cy="61075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69871" y="7152485"/>
            <a:ext cx="4012210" cy="2865865"/>
          </a:xfrm>
          <a:custGeom>
            <a:avLst/>
            <a:gdLst/>
            <a:ahLst/>
            <a:cxnLst/>
            <a:rect l="l" t="t" r="r" b="b"/>
            <a:pathLst>
              <a:path w="4012210" h="2865865">
                <a:moveTo>
                  <a:pt x="0" y="0"/>
                </a:moveTo>
                <a:lnTo>
                  <a:pt x="4012210" y="0"/>
                </a:lnTo>
                <a:lnTo>
                  <a:pt x="4012210" y="2865865"/>
                </a:lnTo>
                <a:lnTo>
                  <a:pt x="0" y="286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67653" y="1371810"/>
            <a:ext cx="4140874" cy="150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90"/>
              </a:lnSpc>
            </a:pPr>
            <a:r>
              <a:rPr lang="en-US" sz="5609" b="1" spc="-2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BARANGAY MANGGA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4457" y="4398330"/>
            <a:ext cx="3632069" cy="37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0"/>
              </a:lnSpc>
            </a:pPr>
            <a:r>
              <a:rPr lang="en-US" sz="2573" b="1" spc="-108">
                <a:solidFill>
                  <a:srgbClr val="323434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Profile of the Barangay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4457" y="5093826"/>
            <a:ext cx="6019543" cy="35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3"/>
              </a:lnSpc>
            </a:pPr>
            <a:r>
              <a:rPr lang="en-US" sz="1169">
                <a:solidFill>
                  <a:srgbClr val="323434"/>
                </a:solidFill>
                <a:latin typeface="Agrandir"/>
                <a:ea typeface="Agrandir"/>
                <a:cs typeface="Agrandir"/>
                <a:sym typeface="Agrandir"/>
              </a:rPr>
              <a:t>Introduction of the Barangay/ Institution including its recent population, area covered, etc.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0112" y="2897904"/>
            <a:ext cx="2137853" cy="23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"/>
              </a:lnSpc>
            </a:pPr>
            <a:r>
              <a:rPr lang="en-US" sz="1697" spc="-71">
                <a:solidFill>
                  <a:srgbClr val="323434"/>
                </a:solidFill>
                <a:latin typeface="Agrandir"/>
                <a:ea typeface="Agrandir"/>
                <a:cs typeface="Agrandir"/>
                <a:sym typeface="Agrandir"/>
              </a:rPr>
              <a:t>(Sample only)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85170" y="6091612"/>
            <a:ext cx="3632069" cy="37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0"/>
              </a:lnSpc>
            </a:pPr>
            <a:r>
              <a:rPr lang="en-US" sz="2573" b="1" spc="-108">
                <a:solidFill>
                  <a:srgbClr val="323434"/>
                </a:solidFill>
                <a:latin typeface="Agrandir Bold"/>
                <a:ea typeface="Agrandir Bold"/>
                <a:cs typeface="Agrandir Bold"/>
                <a:sym typeface="Agrandir Bold"/>
              </a:rPr>
              <a:t>Map of the Barangay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5170" y="6787107"/>
            <a:ext cx="6019543" cy="19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3"/>
              </a:lnSpc>
            </a:pPr>
            <a:r>
              <a:rPr lang="en-US" sz="1169">
                <a:solidFill>
                  <a:srgbClr val="323434"/>
                </a:solidFill>
                <a:latin typeface="Agrandir"/>
                <a:ea typeface="Agrandir"/>
                <a:cs typeface="Agrandir"/>
                <a:sym typeface="Agrandir"/>
              </a:rPr>
              <a:t>(Taken from Google map, with caption)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6325" y="3034374"/>
            <a:ext cx="461517" cy="465393"/>
            <a:chOff x="0" y="0"/>
            <a:chExt cx="742120" cy="748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2120" cy="748353"/>
            </a:xfrm>
            <a:custGeom>
              <a:avLst/>
              <a:gdLst/>
              <a:ahLst/>
              <a:cxnLst/>
              <a:rect l="l" t="t" r="r" b="b"/>
              <a:pathLst>
                <a:path w="742120" h="748353">
                  <a:moveTo>
                    <a:pt x="0" y="0"/>
                  </a:moveTo>
                  <a:lnTo>
                    <a:pt x="742120" y="0"/>
                  </a:lnTo>
                  <a:lnTo>
                    <a:pt x="742120" y="748353"/>
                  </a:lnTo>
                  <a:lnTo>
                    <a:pt x="0" y="74835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42120" cy="776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46050" y="3157352"/>
            <a:ext cx="3830443" cy="30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0"/>
              </a:lnSpc>
            </a:pPr>
            <a:r>
              <a:rPr lang="en-US" sz="2573" b="1" spc="-108">
                <a:solidFill>
                  <a:srgbClr val="32343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Purpose and Objectives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76325" y="6182460"/>
            <a:ext cx="461517" cy="465393"/>
            <a:chOff x="0" y="0"/>
            <a:chExt cx="742120" cy="7483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2120" cy="748353"/>
            </a:xfrm>
            <a:custGeom>
              <a:avLst/>
              <a:gdLst/>
              <a:ahLst/>
              <a:cxnLst/>
              <a:rect l="l" t="t" r="r" b="b"/>
              <a:pathLst>
                <a:path w="742120" h="748353">
                  <a:moveTo>
                    <a:pt x="0" y="0"/>
                  </a:moveTo>
                  <a:lnTo>
                    <a:pt x="742120" y="0"/>
                  </a:lnTo>
                  <a:lnTo>
                    <a:pt x="742120" y="748353"/>
                  </a:lnTo>
                  <a:lnTo>
                    <a:pt x="0" y="748353"/>
                  </a:lnTo>
                  <a:close/>
                </a:path>
              </a:pathLst>
            </a:custGeom>
            <a:solidFill>
              <a:srgbClr val="A9AF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42120" cy="776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7084" y="6305438"/>
            <a:ext cx="3800398" cy="30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10"/>
              </a:lnSpc>
              <a:spcBef>
                <a:spcPct val="0"/>
              </a:spcBef>
            </a:pPr>
            <a:r>
              <a:rPr lang="en-US" sz="2573" b="1" spc="-1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and Relevance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4132" y="3782691"/>
            <a:ext cx="6019543" cy="46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3"/>
              </a:lnSpc>
            </a:pPr>
            <a:r>
              <a:rPr lang="en-US" sz="1169">
                <a:solidFill>
                  <a:srgbClr val="323434"/>
                </a:solidFill>
                <a:latin typeface="Montserrat"/>
                <a:ea typeface="Montserrat"/>
                <a:cs typeface="Montserrat"/>
                <a:sym typeface="Montserrat"/>
              </a:rPr>
              <a:t>...........</a:t>
            </a:r>
          </a:p>
          <a:p>
            <a:pPr algn="l">
              <a:lnSpc>
                <a:spcPts val="1263"/>
              </a:lnSpc>
            </a:pPr>
            <a:r>
              <a:rPr lang="en-US" sz="1169">
                <a:solidFill>
                  <a:srgbClr val="323434"/>
                </a:solidFill>
                <a:latin typeface="Montserrat"/>
                <a:ea typeface="Montserrat"/>
                <a:cs typeface="Montserrat"/>
                <a:sym typeface="Montserrat"/>
              </a:rPr>
              <a:t>..........</a:t>
            </a:r>
          </a:p>
          <a:p>
            <a:pPr algn="l">
              <a:lnSpc>
                <a:spcPts val="1263"/>
              </a:lnSpc>
            </a:pPr>
            <a:r>
              <a:rPr lang="en-US" sz="1169">
                <a:solidFill>
                  <a:srgbClr val="323434"/>
                </a:solidFill>
                <a:latin typeface="Montserrat"/>
                <a:ea typeface="Montserrat"/>
                <a:cs typeface="Montserrat"/>
                <a:sym typeface="Montserrat"/>
              </a:rPr>
              <a:t>..........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4132" y="6796322"/>
            <a:ext cx="5441533" cy="46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3"/>
              </a:lnSpc>
            </a:pPr>
            <a:r>
              <a:rPr lang="en-US" sz="11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........</a:t>
            </a:r>
          </a:p>
          <a:p>
            <a:pPr algn="l">
              <a:lnSpc>
                <a:spcPts val="1263"/>
              </a:lnSpc>
            </a:pPr>
            <a:r>
              <a:rPr lang="en-US" sz="11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.......</a:t>
            </a:r>
          </a:p>
          <a:p>
            <a:pPr algn="l">
              <a:lnSpc>
                <a:spcPts val="1263"/>
              </a:lnSpc>
            </a:pPr>
            <a:r>
              <a:rPr lang="en-US" sz="116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........</a:t>
            </a:r>
          </a:p>
        </p:txBody>
      </p:sp>
      <p:sp>
        <p:nvSpPr>
          <p:cNvPr id="12" name="Freeform 12"/>
          <p:cNvSpPr/>
          <p:nvPr/>
        </p:nvSpPr>
        <p:spPr>
          <a:xfrm>
            <a:off x="3887269" y="7261825"/>
            <a:ext cx="3422992" cy="5047307"/>
          </a:xfrm>
          <a:custGeom>
            <a:avLst/>
            <a:gdLst/>
            <a:ahLst/>
            <a:cxnLst/>
            <a:rect l="l" t="t" r="r" b="b"/>
            <a:pathLst>
              <a:path w="3422992" h="5047307">
                <a:moveTo>
                  <a:pt x="0" y="0"/>
                </a:moveTo>
                <a:lnTo>
                  <a:pt x="3422992" y="0"/>
                </a:lnTo>
                <a:lnTo>
                  <a:pt x="3422992" y="5047306"/>
                </a:lnTo>
                <a:lnTo>
                  <a:pt x="0" y="504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 flipV="1">
            <a:off x="917096" y="-2435242"/>
            <a:ext cx="3422992" cy="5047307"/>
          </a:xfrm>
          <a:custGeom>
            <a:avLst/>
            <a:gdLst/>
            <a:ahLst/>
            <a:cxnLst/>
            <a:rect l="l" t="t" r="r" b="b"/>
            <a:pathLst>
              <a:path w="3422992" h="5047307">
                <a:moveTo>
                  <a:pt x="3422992" y="5047307"/>
                </a:moveTo>
                <a:lnTo>
                  <a:pt x="0" y="5047307"/>
                </a:lnTo>
                <a:lnTo>
                  <a:pt x="0" y="0"/>
                </a:lnTo>
                <a:lnTo>
                  <a:pt x="3422992" y="0"/>
                </a:lnTo>
                <a:lnTo>
                  <a:pt x="3422992" y="50473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21038" y="523857"/>
            <a:ext cx="5489222" cy="108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69"/>
              </a:lnSpc>
            </a:pPr>
            <a:r>
              <a:rPr lang="en-US" sz="4474" b="1" spc="-18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SIGNIFICANCE</a:t>
            </a:r>
          </a:p>
          <a:p>
            <a:pPr algn="r">
              <a:lnSpc>
                <a:spcPts val="5503"/>
              </a:lnSpc>
            </a:pPr>
            <a:r>
              <a:rPr lang="en-US" sz="4474" b="1" spc="-18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 THE PROJECT</a:t>
            </a:r>
          </a:p>
        </p:txBody>
      </p:sp>
      <p:sp>
        <p:nvSpPr>
          <p:cNvPr id="15" name="Freeform 15"/>
          <p:cNvSpPr/>
          <p:nvPr/>
        </p:nvSpPr>
        <p:spPr>
          <a:xfrm>
            <a:off x="3687374" y="7590770"/>
            <a:ext cx="3822783" cy="4389416"/>
          </a:xfrm>
          <a:custGeom>
            <a:avLst/>
            <a:gdLst/>
            <a:ahLst/>
            <a:cxnLst/>
            <a:rect l="l" t="t" r="r" b="b"/>
            <a:pathLst>
              <a:path w="3822783" h="4389416">
                <a:moveTo>
                  <a:pt x="0" y="0"/>
                </a:moveTo>
                <a:lnTo>
                  <a:pt x="3822782" y="0"/>
                </a:lnTo>
                <a:lnTo>
                  <a:pt x="3822782" y="4389416"/>
                </a:lnTo>
                <a:lnTo>
                  <a:pt x="0" y="4389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 flipV="1">
            <a:off x="-189805" y="-1216313"/>
            <a:ext cx="3822783" cy="4389416"/>
          </a:xfrm>
          <a:custGeom>
            <a:avLst/>
            <a:gdLst/>
            <a:ahLst/>
            <a:cxnLst/>
            <a:rect l="l" t="t" r="r" b="b"/>
            <a:pathLst>
              <a:path w="3822783" h="4389416">
                <a:moveTo>
                  <a:pt x="3822782" y="4389417"/>
                </a:moveTo>
                <a:lnTo>
                  <a:pt x="0" y="4389417"/>
                </a:lnTo>
                <a:lnTo>
                  <a:pt x="0" y="0"/>
                </a:lnTo>
                <a:lnTo>
                  <a:pt x="3822782" y="0"/>
                </a:lnTo>
                <a:lnTo>
                  <a:pt x="3822782" y="438941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074199" y="-3327091"/>
            <a:ext cx="1261439" cy="7815333"/>
            <a:chOff x="0" y="0"/>
            <a:chExt cx="884280" cy="54786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4280" cy="5478615"/>
            </a:xfrm>
            <a:custGeom>
              <a:avLst/>
              <a:gdLst/>
              <a:ahLst/>
              <a:cxnLst/>
              <a:rect l="l" t="t" r="r" b="b"/>
              <a:pathLst>
                <a:path w="884280" h="5478615">
                  <a:moveTo>
                    <a:pt x="0" y="0"/>
                  </a:moveTo>
                  <a:lnTo>
                    <a:pt x="884280" y="0"/>
                  </a:lnTo>
                  <a:lnTo>
                    <a:pt x="884280" y="5478615"/>
                  </a:lnTo>
                  <a:lnTo>
                    <a:pt x="0" y="547861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84280" cy="5507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12311" y="9003600"/>
            <a:ext cx="1652400" cy="1652400"/>
          </a:xfrm>
          <a:custGeom>
            <a:avLst/>
            <a:gdLst/>
            <a:ahLst/>
            <a:cxnLst/>
            <a:rect l="l" t="t" r="r" b="b"/>
            <a:pathLst>
              <a:path w="1652400" h="1652400">
                <a:moveTo>
                  <a:pt x="0" y="0"/>
                </a:moveTo>
                <a:lnTo>
                  <a:pt x="1652400" y="0"/>
                </a:lnTo>
                <a:lnTo>
                  <a:pt x="1652400" y="1652400"/>
                </a:lnTo>
                <a:lnTo>
                  <a:pt x="0" y="165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3322513" y="-288000"/>
            <a:ext cx="4633316" cy="579736"/>
            <a:chOff x="0" y="0"/>
            <a:chExt cx="324799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47994" cy="406400"/>
            </a:xfrm>
            <a:custGeom>
              <a:avLst/>
              <a:gdLst/>
              <a:ahLst/>
              <a:cxnLst/>
              <a:rect l="l" t="t" r="r" b="b"/>
              <a:pathLst>
                <a:path w="3247994" h="406400">
                  <a:moveTo>
                    <a:pt x="0" y="0"/>
                  </a:moveTo>
                  <a:lnTo>
                    <a:pt x="3044794" y="0"/>
                  </a:lnTo>
                  <a:lnTo>
                    <a:pt x="3247994" y="203200"/>
                  </a:lnTo>
                  <a:lnTo>
                    <a:pt x="304479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19050"/>
              <a:ext cx="299399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4013792" y="7511865"/>
            <a:ext cx="1484981" cy="7422018"/>
            <a:chOff x="0" y="0"/>
            <a:chExt cx="812800" cy="40624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2421"/>
            </a:xfrm>
            <a:custGeom>
              <a:avLst/>
              <a:gdLst/>
              <a:ahLst/>
              <a:cxnLst/>
              <a:rect l="l" t="t" r="r" b="b"/>
              <a:pathLst>
                <a:path w="812800" h="4062421">
                  <a:moveTo>
                    <a:pt x="0" y="0"/>
                  </a:moveTo>
                  <a:lnTo>
                    <a:pt x="812800" y="0"/>
                  </a:lnTo>
                  <a:lnTo>
                    <a:pt x="812800" y="4062421"/>
                  </a:lnTo>
                  <a:lnTo>
                    <a:pt x="0" y="4062421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4090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00561" y="10343181"/>
            <a:ext cx="4128012" cy="401113"/>
            <a:chOff x="0" y="0"/>
            <a:chExt cx="2259456" cy="2195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59456" cy="219548"/>
            </a:xfrm>
            <a:custGeom>
              <a:avLst/>
              <a:gdLst/>
              <a:ahLst/>
              <a:cxnLst/>
              <a:rect l="l" t="t" r="r" b="b"/>
              <a:pathLst>
                <a:path w="2259456" h="219548">
                  <a:moveTo>
                    <a:pt x="203200" y="0"/>
                  </a:moveTo>
                  <a:lnTo>
                    <a:pt x="2056256" y="0"/>
                  </a:lnTo>
                  <a:lnTo>
                    <a:pt x="2259456" y="219548"/>
                  </a:lnTo>
                  <a:lnTo>
                    <a:pt x="0" y="21954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-28575"/>
              <a:ext cx="2005456" cy="248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8889" y="1344645"/>
            <a:ext cx="4557125" cy="4467894"/>
          </a:xfrm>
          <a:custGeom>
            <a:avLst/>
            <a:gdLst/>
            <a:ahLst/>
            <a:cxnLst/>
            <a:rect l="l" t="t" r="r" b="b"/>
            <a:pathLst>
              <a:path w="4557125" h="4467894">
                <a:moveTo>
                  <a:pt x="0" y="0"/>
                </a:moveTo>
                <a:lnTo>
                  <a:pt x="4557125" y="0"/>
                </a:lnTo>
                <a:lnTo>
                  <a:pt x="4557125" y="4467894"/>
                </a:lnTo>
                <a:lnTo>
                  <a:pt x="0" y="4467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10606" y="5812539"/>
            <a:ext cx="4495408" cy="834686"/>
          </a:xfrm>
          <a:custGeom>
            <a:avLst/>
            <a:gdLst/>
            <a:ahLst/>
            <a:cxnLst/>
            <a:rect l="l" t="t" r="r" b="b"/>
            <a:pathLst>
              <a:path w="4495408" h="834686">
                <a:moveTo>
                  <a:pt x="0" y="0"/>
                </a:moveTo>
                <a:lnTo>
                  <a:pt x="4495408" y="0"/>
                </a:lnTo>
                <a:lnTo>
                  <a:pt x="4495408" y="834686"/>
                </a:lnTo>
                <a:lnTo>
                  <a:pt x="0" y="834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1207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8072" y="6647225"/>
            <a:ext cx="4433692" cy="2657352"/>
          </a:xfrm>
          <a:custGeom>
            <a:avLst/>
            <a:gdLst/>
            <a:ahLst/>
            <a:cxnLst/>
            <a:rect l="l" t="t" r="r" b="b"/>
            <a:pathLst>
              <a:path w="4433692" h="2657352">
                <a:moveTo>
                  <a:pt x="0" y="0"/>
                </a:moveTo>
                <a:lnTo>
                  <a:pt x="4433692" y="0"/>
                </a:lnTo>
                <a:lnTo>
                  <a:pt x="4433692" y="2657352"/>
                </a:lnTo>
                <a:lnTo>
                  <a:pt x="0" y="2657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8636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44142" y="347312"/>
            <a:ext cx="6815858" cy="74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33"/>
              </a:lnSpc>
              <a:spcBef>
                <a:spcPct val="0"/>
              </a:spcBef>
            </a:pPr>
            <a:r>
              <a:rPr lang="en-US" sz="44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PROPOSAL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4951" y="9508176"/>
            <a:ext cx="5230098" cy="32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"/>
              </a:lnSpc>
            </a:pPr>
            <a:r>
              <a:rPr lang="en-US" sz="922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6" tooltip="https://docs.google.com/document/d/1t4YosEoD1D0NzGOJmMietdWc6tCfN0MZ/edit?usp=sharing&amp;ouid=116753439940024903349&amp;rtpof=true&amp;sd=true"/>
              </a:rPr>
              <a:t>https://docs.google.com/document/d/1t4YosEoD1D0NzGOJmMietdWc6tCfN0MZ/edit?usp=sharing&amp;ouid=116753439940024903349&amp;rtpof=true&amp;sd=true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6387953" y="1883128"/>
            <a:ext cx="1723096" cy="0"/>
          </a:xfrm>
          <a:prstGeom prst="line">
            <a:avLst/>
          </a:prstGeom>
          <a:ln w="57150" cap="flat">
            <a:solidFill>
              <a:srgbClr val="9595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>
            <a:off x="7042217" y="1421434"/>
            <a:ext cx="1080774" cy="0"/>
          </a:xfrm>
          <a:prstGeom prst="line">
            <a:avLst/>
          </a:prstGeom>
          <a:ln w="57150" cap="flat">
            <a:solidFill>
              <a:srgbClr val="9595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91121" y="2111728"/>
            <a:ext cx="6112879" cy="7684762"/>
          </a:xfrm>
          <a:custGeom>
            <a:avLst/>
            <a:gdLst/>
            <a:ahLst/>
            <a:cxnLst/>
            <a:rect l="l" t="t" r="r" b="b"/>
            <a:pathLst>
              <a:path w="6112879" h="7684762">
                <a:moveTo>
                  <a:pt x="0" y="0"/>
                </a:moveTo>
                <a:lnTo>
                  <a:pt x="6112879" y="0"/>
                </a:lnTo>
                <a:lnTo>
                  <a:pt x="6112879" y="7684762"/>
                </a:lnTo>
                <a:lnTo>
                  <a:pt x="0" y="768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25000" y="7857000"/>
            <a:ext cx="4158000" cy="41580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73100" y="480162"/>
            <a:ext cx="6782372" cy="1178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3"/>
              </a:lnSpc>
            </a:pPr>
            <a:r>
              <a:rPr lang="en-US" sz="5038" b="1" spc="146">
                <a:solidFill>
                  <a:srgbClr val="1C21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COMMUNICATION</a:t>
            </a:r>
          </a:p>
          <a:p>
            <a:pPr algn="l">
              <a:lnSpc>
                <a:spcPts val="4433"/>
              </a:lnSpc>
            </a:pPr>
            <a:r>
              <a:rPr lang="en-US" sz="5038" b="1" spc="146">
                <a:solidFill>
                  <a:srgbClr val="1C21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7324" y="9967940"/>
            <a:ext cx="6173924" cy="38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7"/>
              </a:lnSpc>
            </a:pPr>
            <a:r>
              <a:rPr lang="en-US" sz="1083" b="1" u="sng">
                <a:solidFill>
                  <a:srgbClr val="1C21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https://docs.google.com/document/d/13R0lyMufv5X4XbHUEnBjZJNvcENkLfff/edit?usp=sharing&amp;ouid=116753439940024903349&amp;rtpof=true&amp;sd=true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3473" y="7418710"/>
            <a:ext cx="212527" cy="201708"/>
          </a:xfrm>
          <a:custGeom>
            <a:avLst/>
            <a:gdLst/>
            <a:ahLst/>
            <a:cxnLst/>
            <a:rect l="l" t="t" r="r" b="b"/>
            <a:pathLst>
              <a:path w="212527" h="201708">
                <a:moveTo>
                  <a:pt x="0" y="0"/>
                </a:moveTo>
                <a:lnTo>
                  <a:pt x="212527" y="0"/>
                </a:lnTo>
                <a:lnTo>
                  <a:pt x="212527" y="201707"/>
                </a:lnTo>
                <a:lnTo>
                  <a:pt x="0" y="201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543473" y="7752297"/>
            <a:ext cx="212527" cy="201708"/>
          </a:xfrm>
          <a:custGeom>
            <a:avLst/>
            <a:gdLst/>
            <a:ahLst/>
            <a:cxnLst/>
            <a:rect l="l" t="t" r="r" b="b"/>
            <a:pathLst>
              <a:path w="212527" h="201708">
                <a:moveTo>
                  <a:pt x="0" y="0"/>
                </a:moveTo>
                <a:lnTo>
                  <a:pt x="212527" y="0"/>
                </a:lnTo>
                <a:lnTo>
                  <a:pt x="212527" y="201708"/>
                </a:lnTo>
                <a:lnTo>
                  <a:pt x="0" y="20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543473" y="8085885"/>
            <a:ext cx="212527" cy="201708"/>
          </a:xfrm>
          <a:custGeom>
            <a:avLst/>
            <a:gdLst/>
            <a:ahLst/>
            <a:cxnLst/>
            <a:rect l="l" t="t" r="r" b="b"/>
            <a:pathLst>
              <a:path w="212527" h="201708">
                <a:moveTo>
                  <a:pt x="0" y="0"/>
                </a:moveTo>
                <a:lnTo>
                  <a:pt x="212527" y="0"/>
                </a:lnTo>
                <a:lnTo>
                  <a:pt x="212527" y="201708"/>
                </a:lnTo>
                <a:lnTo>
                  <a:pt x="0" y="20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43473" y="8419473"/>
            <a:ext cx="212527" cy="201708"/>
          </a:xfrm>
          <a:custGeom>
            <a:avLst/>
            <a:gdLst/>
            <a:ahLst/>
            <a:cxnLst/>
            <a:rect l="l" t="t" r="r" b="b"/>
            <a:pathLst>
              <a:path w="212527" h="201708">
                <a:moveTo>
                  <a:pt x="0" y="0"/>
                </a:moveTo>
                <a:lnTo>
                  <a:pt x="212527" y="0"/>
                </a:lnTo>
                <a:lnTo>
                  <a:pt x="212527" y="201707"/>
                </a:lnTo>
                <a:lnTo>
                  <a:pt x="0" y="201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804000" y="2031087"/>
            <a:ext cx="212527" cy="201708"/>
          </a:xfrm>
          <a:custGeom>
            <a:avLst/>
            <a:gdLst/>
            <a:ahLst/>
            <a:cxnLst/>
            <a:rect l="l" t="t" r="r" b="b"/>
            <a:pathLst>
              <a:path w="212527" h="201708">
                <a:moveTo>
                  <a:pt x="0" y="0"/>
                </a:moveTo>
                <a:lnTo>
                  <a:pt x="212527" y="0"/>
                </a:lnTo>
                <a:lnTo>
                  <a:pt x="212527" y="201708"/>
                </a:lnTo>
                <a:lnTo>
                  <a:pt x="0" y="20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04000" y="2364675"/>
            <a:ext cx="212527" cy="201708"/>
          </a:xfrm>
          <a:custGeom>
            <a:avLst/>
            <a:gdLst/>
            <a:ahLst/>
            <a:cxnLst/>
            <a:rect l="l" t="t" r="r" b="b"/>
            <a:pathLst>
              <a:path w="212527" h="201708">
                <a:moveTo>
                  <a:pt x="0" y="0"/>
                </a:moveTo>
                <a:lnTo>
                  <a:pt x="212527" y="0"/>
                </a:lnTo>
                <a:lnTo>
                  <a:pt x="212527" y="201707"/>
                </a:lnTo>
                <a:lnTo>
                  <a:pt x="0" y="201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04000" y="2698262"/>
            <a:ext cx="212527" cy="201708"/>
          </a:xfrm>
          <a:custGeom>
            <a:avLst/>
            <a:gdLst/>
            <a:ahLst/>
            <a:cxnLst/>
            <a:rect l="l" t="t" r="r" b="b"/>
            <a:pathLst>
              <a:path w="212527" h="201708">
                <a:moveTo>
                  <a:pt x="0" y="0"/>
                </a:moveTo>
                <a:lnTo>
                  <a:pt x="212527" y="0"/>
                </a:lnTo>
                <a:lnTo>
                  <a:pt x="212527" y="201708"/>
                </a:lnTo>
                <a:lnTo>
                  <a:pt x="0" y="20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04000" y="3031850"/>
            <a:ext cx="212527" cy="201708"/>
          </a:xfrm>
          <a:custGeom>
            <a:avLst/>
            <a:gdLst/>
            <a:ahLst/>
            <a:cxnLst/>
            <a:rect l="l" t="t" r="r" b="b"/>
            <a:pathLst>
              <a:path w="212527" h="201708">
                <a:moveTo>
                  <a:pt x="0" y="0"/>
                </a:moveTo>
                <a:lnTo>
                  <a:pt x="212527" y="0"/>
                </a:lnTo>
                <a:lnTo>
                  <a:pt x="212527" y="201708"/>
                </a:lnTo>
                <a:lnTo>
                  <a:pt x="0" y="201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74926" y="121192"/>
            <a:ext cx="6224731" cy="6224731"/>
            <a:chOff x="0" y="0"/>
            <a:chExt cx="6477000" cy="6477000"/>
          </a:xfrm>
        </p:grpSpPr>
        <p:sp>
          <p:nvSpPr>
            <p:cNvPr id="11" name="Freeform 11"/>
            <p:cNvSpPr/>
            <p:nvPr/>
          </p:nvSpPr>
          <p:spPr>
            <a:xfrm>
              <a:off x="452120" y="986790"/>
              <a:ext cx="35560" cy="5426710"/>
            </a:xfrm>
            <a:custGeom>
              <a:avLst/>
              <a:gdLst/>
              <a:ahLst/>
              <a:cxnLst/>
              <a:rect l="l" t="t" r="r" b="b"/>
              <a:pathLst>
                <a:path w="35560" h="5426710">
                  <a:moveTo>
                    <a:pt x="0" y="5426710"/>
                  </a:moveTo>
                  <a:lnTo>
                    <a:pt x="35560" y="5426710"/>
                  </a:lnTo>
                  <a:lnTo>
                    <a:pt x="355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986790" y="119380"/>
              <a:ext cx="5426710" cy="35560"/>
            </a:xfrm>
            <a:custGeom>
              <a:avLst/>
              <a:gdLst/>
              <a:ahLst/>
              <a:cxnLst/>
              <a:rect l="l" t="t" r="r" b="b"/>
              <a:pathLst>
                <a:path w="5426710" h="35560">
                  <a:moveTo>
                    <a:pt x="0" y="35560"/>
                  </a:moveTo>
                  <a:lnTo>
                    <a:pt x="5426710" y="35560"/>
                  </a:lnTo>
                  <a:lnTo>
                    <a:pt x="54267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5426710" cy="5426710"/>
            </a:xfrm>
            <a:custGeom>
              <a:avLst/>
              <a:gdLst/>
              <a:ahLst/>
              <a:cxnLst/>
              <a:rect l="l" t="t" r="r" b="b"/>
              <a:pathLst>
                <a:path w="5426710" h="5426710">
                  <a:moveTo>
                    <a:pt x="220980" y="0"/>
                  </a:moveTo>
                  <a:lnTo>
                    <a:pt x="220980" y="220980"/>
                  </a:lnTo>
                  <a:lnTo>
                    <a:pt x="0" y="220980"/>
                  </a:lnTo>
                  <a:lnTo>
                    <a:pt x="0" y="256540"/>
                  </a:lnTo>
                  <a:lnTo>
                    <a:pt x="220980" y="256540"/>
                  </a:lnTo>
                  <a:lnTo>
                    <a:pt x="220980" y="5426710"/>
                  </a:lnTo>
                  <a:lnTo>
                    <a:pt x="256540" y="5426710"/>
                  </a:lnTo>
                  <a:lnTo>
                    <a:pt x="256540" y="256540"/>
                  </a:lnTo>
                  <a:lnTo>
                    <a:pt x="5426710" y="256540"/>
                  </a:lnTo>
                  <a:lnTo>
                    <a:pt x="5426710" y="220980"/>
                  </a:lnTo>
                  <a:lnTo>
                    <a:pt x="256540" y="220980"/>
                  </a:lnTo>
                  <a:lnTo>
                    <a:pt x="25654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-10800000">
            <a:off x="1160343" y="4306344"/>
            <a:ext cx="6224731" cy="6224731"/>
            <a:chOff x="0" y="0"/>
            <a:chExt cx="6477000" cy="6477000"/>
          </a:xfrm>
        </p:grpSpPr>
        <p:sp>
          <p:nvSpPr>
            <p:cNvPr id="15" name="Freeform 15">
              <a:hlinkClick r:id="rId4" tooltip="https://docs.google.com/document/d/1OiBvhmB7xsdUUWgWm1EXxFadsH_m30F1/edit"/>
            </p:cNvPr>
            <p:cNvSpPr/>
            <p:nvPr/>
          </p:nvSpPr>
          <p:spPr>
            <a:xfrm>
              <a:off x="452120" y="986790"/>
              <a:ext cx="35560" cy="5426710"/>
            </a:xfrm>
            <a:custGeom>
              <a:avLst/>
              <a:gdLst/>
              <a:ahLst/>
              <a:cxnLst/>
              <a:rect l="l" t="t" r="r" b="b"/>
              <a:pathLst>
                <a:path w="35560" h="5426710">
                  <a:moveTo>
                    <a:pt x="0" y="5426710"/>
                  </a:moveTo>
                  <a:lnTo>
                    <a:pt x="35560" y="5426710"/>
                  </a:lnTo>
                  <a:lnTo>
                    <a:pt x="355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6" name="Freeform 16">
              <a:hlinkClick r:id="rId4" tooltip="https://docs.google.com/document/d/1OiBvhmB7xsdUUWgWm1EXxFadsH_m30F1/edit"/>
            </p:cNvPr>
            <p:cNvSpPr/>
            <p:nvPr/>
          </p:nvSpPr>
          <p:spPr>
            <a:xfrm>
              <a:off x="986790" y="119380"/>
              <a:ext cx="5426710" cy="35560"/>
            </a:xfrm>
            <a:custGeom>
              <a:avLst/>
              <a:gdLst/>
              <a:ahLst/>
              <a:cxnLst/>
              <a:rect l="l" t="t" r="r" b="b"/>
              <a:pathLst>
                <a:path w="5426710" h="35560">
                  <a:moveTo>
                    <a:pt x="0" y="35560"/>
                  </a:moveTo>
                  <a:lnTo>
                    <a:pt x="5426710" y="35560"/>
                  </a:lnTo>
                  <a:lnTo>
                    <a:pt x="54267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17" name="Freeform 17">
              <a:hlinkClick r:id="rId4" tooltip="https://docs.google.com/document/d/1OiBvhmB7xsdUUWgWm1EXxFadsH_m30F1/edit"/>
            </p:cNvPr>
            <p:cNvSpPr/>
            <p:nvPr/>
          </p:nvSpPr>
          <p:spPr>
            <a:xfrm>
              <a:off x="63500" y="63500"/>
              <a:ext cx="5426710" cy="5426710"/>
            </a:xfrm>
            <a:custGeom>
              <a:avLst/>
              <a:gdLst/>
              <a:ahLst/>
              <a:cxnLst/>
              <a:rect l="l" t="t" r="r" b="b"/>
              <a:pathLst>
                <a:path w="5426710" h="5426710">
                  <a:moveTo>
                    <a:pt x="220980" y="0"/>
                  </a:moveTo>
                  <a:lnTo>
                    <a:pt x="220980" y="220980"/>
                  </a:lnTo>
                  <a:lnTo>
                    <a:pt x="0" y="220980"/>
                  </a:lnTo>
                  <a:lnTo>
                    <a:pt x="0" y="256540"/>
                  </a:lnTo>
                  <a:lnTo>
                    <a:pt x="220980" y="256540"/>
                  </a:lnTo>
                  <a:lnTo>
                    <a:pt x="220980" y="5426710"/>
                  </a:lnTo>
                  <a:lnTo>
                    <a:pt x="256540" y="5426710"/>
                  </a:lnTo>
                  <a:lnTo>
                    <a:pt x="256540" y="256540"/>
                  </a:lnTo>
                  <a:lnTo>
                    <a:pt x="5426710" y="256540"/>
                  </a:lnTo>
                  <a:lnTo>
                    <a:pt x="5426710" y="220980"/>
                  </a:lnTo>
                  <a:lnTo>
                    <a:pt x="256540" y="220980"/>
                  </a:lnTo>
                  <a:lnTo>
                    <a:pt x="256540" y="0"/>
                  </a:lnTo>
                  <a:close/>
                </a:path>
              </a:pathLst>
            </a:custGeom>
            <a:solidFill>
              <a:srgbClr val="F2C744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959917" y="2250514"/>
            <a:ext cx="5640166" cy="6973930"/>
          </a:xfrm>
          <a:custGeom>
            <a:avLst/>
            <a:gdLst/>
            <a:ahLst/>
            <a:cxnLst/>
            <a:rect l="l" t="t" r="r" b="b"/>
            <a:pathLst>
              <a:path w="5640166" h="6973930">
                <a:moveTo>
                  <a:pt x="0" y="0"/>
                </a:moveTo>
                <a:lnTo>
                  <a:pt x="5640166" y="0"/>
                </a:lnTo>
                <a:lnTo>
                  <a:pt x="5640166" y="6973930"/>
                </a:lnTo>
                <a:lnTo>
                  <a:pt x="0" y="6973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88027" y="879825"/>
            <a:ext cx="5383945" cy="932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3999" b="1" spc="115">
                <a:solidFill>
                  <a:srgbClr val="1C21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END ACTIVITY</a:t>
            </a:r>
          </a:p>
          <a:p>
            <a:pPr algn="l">
              <a:lnSpc>
                <a:spcPts val="3519"/>
              </a:lnSpc>
            </a:pPr>
            <a:r>
              <a:rPr lang="en-US" sz="3999" b="1" spc="115">
                <a:solidFill>
                  <a:srgbClr val="1C21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9473" y="9434695"/>
            <a:ext cx="5252500" cy="50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4"/>
              </a:lnSpc>
            </a:pPr>
            <a:r>
              <a:rPr lang="en-US" sz="1481" b="1" u="sng">
                <a:solidFill>
                  <a:srgbClr val="1C2120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4" tooltip="https://docs.google.com/document/d/1OiBvhmB7xsdUUWgWm1EXxFadsH_m30F1/edit"/>
              </a:rPr>
              <a:t>https://docs.google.com/document/d/1OiBvhmB7xsdUUWgWm1EXxFadsH_m30F1/edit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" y="-114300"/>
            <a:ext cx="7788600" cy="10920600"/>
            <a:chOff x="0" y="0"/>
            <a:chExt cx="10384800" cy="14560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6222" r="36222"/>
            <a:stretch>
              <a:fillRect/>
            </a:stretch>
          </p:blipFill>
          <p:spPr>
            <a:xfrm>
              <a:off x="0" y="0"/>
              <a:ext cx="3360000" cy="4752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6222" r="36222"/>
            <a:stretch>
              <a:fillRect/>
            </a:stretch>
          </p:blipFill>
          <p:spPr>
            <a:xfrm>
              <a:off x="3512400" y="0"/>
              <a:ext cx="3360000" cy="4752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6222" r="36222"/>
            <a:stretch>
              <a:fillRect/>
            </a:stretch>
          </p:blipFill>
          <p:spPr>
            <a:xfrm>
              <a:off x="7024800" y="0"/>
              <a:ext cx="3360000" cy="4752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6222" r="36222"/>
            <a:stretch>
              <a:fillRect/>
            </a:stretch>
          </p:blipFill>
          <p:spPr>
            <a:xfrm>
              <a:off x="0" y="4904400"/>
              <a:ext cx="3360000" cy="4752000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3512400" y="4904400"/>
              <a:ext cx="3360000" cy="4752000"/>
            </a:xfrm>
            <a:prstGeom prst="rect">
              <a:avLst/>
            </a:prstGeom>
            <a:solidFill>
              <a:srgbClr val="E8EBE9"/>
            </a:solidFill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36222" r="36222"/>
            <a:stretch>
              <a:fillRect/>
            </a:stretch>
          </p:blipFill>
          <p:spPr>
            <a:xfrm>
              <a:off x="7024800" y="4904400"/>
              <a:ext cx="3360000" cy="47520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6222" r="36222"/>
            <a:stretch>
              <a:fillRect/>
            </a:stretch>
          </p:blipFill>
          <p:spPr>
            <a:xfrm>
              <a:off x="0" y="9808800"/>
              <a:ext cx="3360000" cy="4752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36222" r="36222"/>
            <a:stretch>
              <a:fillRect/>
            </a:stretch>
          </p:blipFill>
          <p:spPr>
            <a:xfrm>
              <a:off x="3512400" y="9808800"/>
              <a:ext cx="3360000" cy="47520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l="36222" r="36222"/>
            <a:stretch>
              <a:fillRect/>
            </a:stretch>
          </p:blipFill>
          <p:spPr>
            <a:xfrm>
              <a:off x="7024800" y="9808800"/>
              <a:ext cx="3360000" cy="4752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2481666" y="5307900"/>
            <a:ext cx="259666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spc="158">
                <a:solidFill>
                  <a:srgbClr val="271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PICTURES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65" y="3026467"/>
            <a:ext cx="2266260" cy="3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"/>
              </a:lnSpc>
              <a:spcBef>
                <a:spcPct val="0"/>
              </a:spcBef>
            </a:pPr>
            <a:r>
              <a:rPr lang="en-US" sz="1051" b="1" spc="83">
                <a:solidFill>
                  <a:srgbClr val="271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(4 TO 10 PICTURES WITH CAPTION, 3R)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46870" y="3026467"/>
            <a:ext cx="2266260" cy="3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"/>
              </a:lnSpc>
              <a:spcBef>
                <a:spcPct val="0"/>
              </a:spcBef>
            </a:pPr>
            <a:r>
              <a:rPr lang="en-US" sz="1051" b="1" spc="83">
                <a:solidFill>
                  <a:srgbClr val="271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(4 TO 10 PICTURES WITH CAPTION, 3R)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7930" y="3026467"/>
            <a:ext cx="2266260" cy="3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"/>
              </a:lnSpc>
              <a:spcBef>
                <a:spcPct val="0"/>
              </a:spcBef>
            </a:pPr>
            <a:r>
              <a:rPr lang="en-US" sz="1051" b="1" spc="83">
                <a:solidFill>
                  <a:srgbClr val="271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(4 TO 10 PICTURES WITH CAPTION, 3R)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237" y="10253920"/>
            <a:ext cx="2266260" cy="3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"/>
              </a:lnSpc>
              <a:spcBef>
                <a:spcPct val="0"/>
              </a:spcBef>
            </a:pPr>
            <a:r>
              <a:rPr lang="en-US" sz="1051" b="1" spc="83">
                <a:solidFill>
                  <a:srgbClr val="271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(4 TO 10 PICTURES WITH CAPTION, 3R)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48442" y="10253920"/>
            <a:ext cx="2266260" cy="3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"/>
              </a:lnSpc>
              <a:spcBef>
                <a:spcPct val="0"/>
              </a:spcBef>
            </a:pPr>
            <a:r>
              <a:rPr lang="en-US" sz="1051" b="1" spc="83">
                <a:solidFill>
                  <a:srgbClr val="271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(4 TO 10 PICTURES WITH CAPTION, 3R)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19503" y="10253920"/>
            <a:ext cx="2266260" cy="3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"/>
              </a:lnSpc>
              <a:spcBef>
                <a:spcPct val="0"/>
              </a:spcBef>
            </a:pPr>
            <a:r>
              <a:rPr lang="en-US" sz="1051" b="1" spc="83">
                <a:solidFill>
                  <a:srgbClr val="271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(4 TO 10 PICTURES WITH CAPTION, 3R)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237" y="6640193"/>
            <a:ext cx="2266260" cy="3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"/>
              </a:lnSpc>
              <a:spcBef>
                <a:spcPct val="0"/>
              </a:spcBef>
            </a:pPr>
            <a:r>
              <a:rPr lang="en-US" sz="1051" b="1" spc="83">
                <a:solidFill>
                  <a:srgbClr val="271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(4 TO 10 PICTURES WITH CAPTION, 3R)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19503" y="6640193"/>
            <a:ext cx="2266260" cy="3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"/>
              </a:lnSpc>
              <a:spcBef>
                <a:spcPct val="0"/>
              </a:spcBef>
            </a:pPr>
            <a:r>
              <a:rPr lang="en-US" sz="1051" b="1" spc="83">
                <a:solidFill>
                  <a:srgbClr val="271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(4 TO 10 PICTURES WITH CAPTION, 3R)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431110">
            <a:off x="-246746" y="195318"/>
            <a:ext cx="8256348" cy="307629"/>
          </a:xfrm>
          <a:prstGeom prst="rect">
            <a:avLst/>
          </a:prstGeom>
          <a:solidFill>
            <a:srgbClr val="FFDE59"/>
          </a:solidFill>
        </p:spPr>
      </p:sp>
      <p:sp>
        <p:nvSpPr>
          <p:cNvPr id="3" name="AutoShape 3"/>
          <p:cNvSpPr/>
          <p:nvPr/>
        </p:nvSpPr>
        <p:spPr>
          <a:xfrm rot="-10368889">
            <a:off x="-799457" y="9875809"/>
            <a:ext cx="9653681" cy="359693"/>
          </a:xfrm>
          <a:prstGeom prst="rect">
            <a:avLst/>
          </a:prstGeom>
          <a:solidFill>
            <a:srgbClr val="FFDE59"/>
          </a:solidFill>
        </p:spPr>
      </p:sp>
      <p:sp>
        <p:nvSpPr>
          <p:cNvPr id="4" name="AutoShape 4"/>
          <p:cNvSpPr/>
          <p:nvPr/>
        </p:nvSpPr>
        <p:spPr>
          <a:xfrm rot="431110">
            <a:off x="-242294" y="-69826"/>
            <a:ext cx="8256348" cy="139653"/>
          </a:xfrm>
          <a:prstGeom prst="rect">
            <a:avLst/>
          </a:prstGeom>
          <a:solidFill>
            <a:srgbClr val="FFDE59">
              <a:alpha val="49804"/>
            </a:srgbClr>
          </a:solidFill>
        </p:spPr>
      </p:sp>
      <p:sp>
        <p:nvSpPr>
          <p:cNvPr id="5" name="AutoShape 5"/>
          <p:cNvSpPr/>
          <p:nvPr/>
        </p:nvSpPr>
        <p:spPr>
          <a:xfrm rot="-10368889">
            <a:off x="-804663" y="10382233"/>
            <a:ext cx="9653681" cy="163288"/>
          </a:xfrm>
          <a:prstGeom prst="rect">
            <a:avLst/>
          </a:prstGeom>
          <a:solidFill>
            <a:srgbClr val="FFDE59">
              <a:alpha val="49804"/>
            </a:srgbClr>
          </a:solidFill>
        </p:spPr>
      </p:sp>
      <p:sp>
        <p:nvSpPr>
          <p:cNvPr id="6" name="AutoShape 6"/>
          <p:cNvSpPr/>
          <p:nvPr/>
        </p:nvSpPr>
        <p:spPr>
          <a:xfrm rot="-149343">
            <a:off x="-242294" y="-635562"/>
            <a:ext cx="8256348" cy="1042388"/>
          </a:xfrm>
          <a:prstGeom prst="rect">
            <a:avLst/>
          </a:prstGeom>
          <a:solidFill>
            <a:srgbClr val="A6A6A6"/>
          </a:solidFill>
        </p:spPr>
      </p:sp>
      <p:sp>
        <p:nvSpPr>
          <p:cNvPr id="7" name="AutoShape 7"/>
          <p:cNvSpPr/>
          <p:nvPr/>
        </p:nvSpPr>
        <p:spPr>
          <a:xfrm rot="10650656">
            <a:off x="-242294" y="10156162"/>
            <a:ext cx="8256348" cy="1042388"/>
          </a:xfrm>
          <a:prstGeom prst="rect">
            <a:avLst/>
          </a:prstGeom>
          <a:solidFill>
            <a:srgbClr val="959595"/>
          </a:solidFill>
        </p:spPr>
      </p:sp>
      <p:sp>
        <p:nvSpPr>
          <p:cNvPr id="8" name="AutoShape 8"/>
          <p:cNvSpPr/>
          <p:nvPr/>
        </p:nvSpPr>
        <p:spPr>
          <a:xfrm flipV="1">
            <a:off x="716311" y="875312"/>
            <a:ext cx="0" cy="898316"/>
          </a:xfrm>
          <a:prstGeom prst="line">
            <a:avLst/>
          </a:prstGeom>
          <a:ln w="47625" cap="rnd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941687" y="1994003"/>
            <a:ext cx="5676625" cy="7279493"/>
          </a:xfrm>
          <a:custGeom>
            <a:avLst/>
            <a:gdLst/>
            <a:ahLst/>
            <a:cxnLst/>
            <a:rect l="l" t="t" r="r" b="b"/>
            <a:pathLst>
              <a:path w="5676625" h="7279493">
                <a:moveTo>
                  <a:pt x="0" y="0"/>
                </a:moveTo>
                <a:lnTo>
                  <a:pt x="5676626" y="0"/>
                </a:lnTo>
                <a:lnTo>
                  <a:pt x="5676626" y="7279493"/>
                </a:lnTo>
                <a:lnTo>
                  <a:pt x="0" y="727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80" r="-6880" b="-704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56275" y="815116"/>
            <a:ext cx="2825153" cy="51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LIQUIDATION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6275" y="1262346"/>
            <a:ext cx="2564948" cy="51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6000" y="9220666"/>
            <a:ext cx="5937948" cy="55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584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docs.google.com/document/d/1pcu57scg5Tb5pl69oWdFMUEzk4k_hl6ZorMFFkNK-gk/edit?tab=t.0"/>
              </a:rPr>
              <a:t>https://docs.google.com/document/d/1pcu57scg5Tb5pl69oWdFMUEzk4k_hl6ZorMFFkNK-gk/edit?tab=t.0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421</Words>
  <Application>Microsoft Office PowerPoint</Application>
  <PresentationFormat>Custom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TT Hoves Bold</vt:lpstr>
      <vt:lpstr>Montserrat Bold</vt:lpstr>
      <vt:lpstr>Montserrat</vt:lpstr>
      <vt:lpstr>Agrandir</vt:lpstr>
      <vt:lpstr>Cocomat Pro</vt:lpstr>
      <vt:lpstr>Arial</vt:lpstr>
      <vt:lpstr>Montserrat Ultra-Bold</vt:lpstr>
      <vt:lpstr>TT Hoves</vt:lpstr>
      <vt:lpstr>Agrandir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Black Simple Company Profile Document A4 Portrait</dc:title>
  <dc:creator>Kristine</dc:creator>
  <cp:lastModifiedBy>Kristine Macabayao</cp:lastModifiedBy>
  <cp:revision>2</cp:revision>
  <dcterms:created xsi:type="dcterms:W3CDTF">2006-08-16T00:00:00Z</dcterms:created>
  <dcterms:modified xsi:type="dcterms:W3CDTF">2025-03-27T07:48:59Z</dcterms:modified>
  <dc:identifier>DAGiPekCtl0</dc:identifier>
</cp:coreProperties>
</file>